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1pPr>
    <a:lvl2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2pPr>
    <a:lvl3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3pPr>
    <a:lvl4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4pPr>
    <a:lvl5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5pPr>
    <a:lvl6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6pPr>
    <a:lvl7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7pPr>
    <a:lvl8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8pPr>
    <a:lvl9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6D6A67"/>
      </a:tcTxStyle>
      <a:tcStyle>
        <a:tcBdr>
          <a:left>
            <a:ln w="12700" cap="flat">
              <a:solidFill>
                <a:srgbClr val="7695B6"/>
              </a:solidFill>
              <a:prstDash val="solid"/>
              <a:miter lim="400000"/>
            </a:ln>
          </a:left>
          <a:right>
            <a:ln w="12700" cap="flat">
              <a:solidFill>
                <a:srgbClr val="7695B6"/>
              </a:solidFill>
              <a:prstDash val="solid"/>
              <a:miter lim="400000"/>
            </a:ln>
          </a:right>
          <a:top>
            <a:ln w="127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solidFill>
                <a:srgbClr val="7695B6"/>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Palatino"/>
          <a:ea typeface="Palatino"/>
          <a:cs typeface="Palatino"/>
        </a:font>
        <a:srgbClr val="F6F4EF"/>
      </a:tcTxStyle>
      <a:tcStyle>
        <a:tcBdr>
          <a:left>
            <a:ln w="12700" cap="flat">
              <a:solidFill>
                <a:srgbClr val="7695B6"/>
              </a:solidFill>
              <a:prstDash val="solid"/>
              <a:miter lim="400000"/>
            </a:ln>
          </a:left>
          <a:right>
            <a:ln w="12700" cap="flat">
              <a:noFill/>
              <a:miter lim="400000"/>
            </a:ln>
          </a:right>
          <a:top>
            <a:ln w="12700" cap="flat">
              <a:solidFill>
                <a:srgbClr val="D6D3CB">
                  <a:alpha val="85000"/>
                </a:srgbClr>
              </a:solidFill>
              <a:prstDash val="solid"/>
              <a:miter lim="400000"/>
            </a:ln>
          </a:top>
          <a:bottom>
            <a:ln w="12700" cap="flat">
              <a:solidFill>
                <a:srgbClr val="D6D3CB">
                  <a:alpha val="85000"/>
                </a:srgbClr>
              </a:solidFill>
              <a:prstDash val="solid"/>
              <a:miter lim="400000"/>
            </a:ln>
          </a:bottom>
          <a:insideH>
            <a:ln w="12700" cap="flat">
              <a:solidFill>
                <a:srgbClr val="D6D3CB">
                  <a:alpha val="85000"/>
                </a:srgbClr>
              </a:solidFill>
              <a:prstDash val="solid"/>
              <a:miter lim="400000"/>
            </a:ln>
          </a:insideH>
          <a:insideV>
            <a:ln w="12700" cap="flat">
              <a:solidFill>
                <a:srgbClr val="7695B6"/>
              </a:solidFill>
              <a:prstDash val="solid"/>
              <a:miter lim="400000"/>
            </a:ln>
          </a:insideV>
        </a:tcBdr>
        <a:fill>
          <a:noFill/>
        </a:fill>
      </a:tcStyle>
    </a:firstCol>
    <a:la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7695B6"/>
              </a:solidFill>
              <a:prstDash val="solid"/>
              <a:miter lim="400000"/>
            </a:ln>
          </a:top>
          <a:bottom>
            <a:ln w="12700" cap="flat">
              <a:solidFill>
                <a:srgbClr val="7695B6"/>
              </a:solidFill>
              <a:prstDash val="solid"/>
              <a:miter lim="400000"/>
            </a:ln>
          </a:bottom>
          <a:insideH>
            <a:ln w="12700" cap="flat">
              <a:solidFill>
                <a:srgbClr val="7695B6"/>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solidFill>
                <a:srgbClr val="7695B6"/>
              </a:solidFill>
              <a:prstDash val="solid"/>
              <a:miter lim="400000"/>
            </a:ln>
          </a:top>
          <a:bottom>
            <a:ln w="0" cap="flat">
              <a:noFill/>
              <a:miter lim="400000"/>
            </a:ln>
          </a:bottom>
          <a:insideH>
            <a:ln w="12700" cap="flat">
              <a:solidFill>
                <a:srgbClr val="7695B6"/>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Palatino"/>
          <a:ea typeface="Palatino"/>
          <a:cs typeface="Palatino"/>
        </a:font>
        <a:srgbClr val="6D6A67"/>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noFill/>
        </a:fill>
      </a:tcStyle>
    </a:wholeTbl>
    <a:band2H>
      <a:tcTxStyle/>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5D5D5D"/>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6D6A67"/>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noFill/>
        </a:fill>
      </a:tcStyle>
    </a:wholeTbl>
    <a:band2H>
      <a:tcTxStyle/>
      <a:tcStyle>
        <a:tcBdr/>
        <a:fill>
          <a:solidFill>
            <a:srgbClr val="DBD8CD">
              <a:alpha val="85000"/>
            </a:srgbClr>
          </a:solidFill>
        </a:fill>
      </a:tcStyle>
    </a:band2H>
    <a:firstCol>
      <a:tcTxStyle b="off" i="off">
        <a:font>
          <a:latin typeface="Palatino"/>
          <a:ea typeface="Palatino"/>
          <a:cs typeface="Palatino"/>
        </a:font>
        <a:srgbClr val="6D6A67"/>
      </a:tcTxStyle>
      <a:tcStyle>
        <a:tcBdr>
          <a:left>
            <a:ln w="12700" cap="flat">
              <a:noFill/>
              <a:miter lim="400000"/>
            </a:ln>
          </a:left>
          <a:right>
            <a:ln w="12700" cap="flat">
              <a:noFill/>
              <a:miter lim="400000"/>
            </a:ln>
          </a:right>
          <a:top>
            <a:ln w="12700" cap="flat">
              <a:solidFill>
                <a:srgbClr val="615F5C"/>
              </a:solidFill>
              <a:custDash>
                <a:ds d="200000" sp="200000"/>
              </a:custDash>
              <a:miter lim="400000"/>
            </a:ln>
          </a:top>
          <a:bottom>
            <a:ln w="12700" cap="flat">
              <a:solidFill>
                <a:srgbClr val="615F5C"/>
              </a:solidFill>
              <a:custDash>
                <a:ds d="200000" sp="200000"/>
              </a:custDash>
              <a:miter lim="400000"/>
            </a:ln>
          </a:bottom>
          <a:insideH>
            <a:ln w="12700" cap="flat">
              <a:solidFill>
                <a:srgbClr val="615F5C"/>
              </a:solidFill>
              <a:custDash>
                <a:ds d="200000" sp="200000"/>
              </a:custDash>
              <a:miter lim="400000"/>
            </a:ln>
          </a:insideH>
          <a:insideV>
            <a:ln w="12700" cap="flat">
              <a:noFill/>
              <a:miter lim="400000"/>
            </a:ln>
          </a:insideV>
        </a:tcBdr>
        <a:fill>
          <a:solidFill>
            <a:srgbClr val="EEEBE2">
              <a:alpha val="85000"/>
            </a:srgbClr>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Palatino"/>
          <a:ea typeface="Palatino"/>
          <a:cs typeface="Palatino"/>
        </a:font>
        <a:srgbClr val="6D6A67"/>
      </a:tcTxStyle>
      <a:tcStyle>
        <a:tcBdr>
          <a:left>
            <a:ln w="12700" cap="flat">
              <a:solidFill>
                <a:srgbClr val="A8A49D"/>
              </a:solidFill>
              <a:prstDash val="solid"/>
              <a:miter lim="400000"/>
            </a:ln>
          </a:left>
          <a:right>
            <a:ln w="12700" cap="flat">
              <a:solidFill>
                <a:srgbClr val="A8A49D"/>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A8A49D"/>
              </a:solidFill>
              <a:prstDash val="solid"/>
              <a:miter lim="400000"/>
            </a:ln>
          </a:insideV>
        </a:tcBdr>
        <a:fill>
          <a:noFill/>
        </a:fill>
      </a:tcStyle>
    </a:wholeTbl>
    <a:band2H>
      <a:tcTxStyle/>
      <a:tcStyle>
        <a:tcBdr/>
        <a:fill>
          <a:solidFill>
            <a:srgbClr val="C4C1BA">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3F1DF"/>
              </a:solidFill>
              <a:prstDash val="solid"/>
              <a:miter lim="400000"/>
            </a:ln>
          </a:insideV>
        </a:tcBdr>
        <a:fill>
          <a:no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12700" cap="flat">
              <a:noFill/>
              <a:miter lim="400000"/>
            </a:ln>
          </a:insideV>
        </a:tcBdr>
        <a:fill>
          <a:noFill/>
        </a:fill>
      </a:tcStyle>
    </a:wholeTbl>
    <a:band2H>
      <a:tcTxStyle/>
      <a:tcStyle>
        <a:tcBdr/>
        <a:fill>
          <a:solidFill>
            <a:srgbClr val="EEEBE2">
              <a:alpha val="85000"/>
            </a:srgbClr>
          </a:solidFill>
        </a:fill>
      </a:tcStyle>
    </a:band2H>
    <a:firstCol>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D6D3CB"/>
              </a:solidFill>
              <a:prstDash val="solid"/>
              <a:miter lim="400000"/>
            </a:ln>
          </a:insideV>
        </a:tcBdr>
        <a:fill>
          <a:solidFill>
            <a:srgbClr val="8C8982"/>
          </a:solidFill>
        </a:fill>
      </a:tcStyle>
    </a:firstCol>
    <a:la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lastRow>
    <a:firstRow>
      <a:tcTxStyle b="off" i="off">
        <a:font>
          <a:latin typeface="Palatino"/>
          <a:ea typeface="Palatino"/>
          <a:cs typeface="Palatino"/>
        </a:font>
        <a:srgbClr val="F6F4E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D6D3CB"/>
              </a:solidFill>
              <a:prstDash val="solid"/>
              <a:miter lim="400000"/>
            </a:ln>
          </a:insideH>
          <a:insideV>
            <a:ln w="12700" cap="flat">
              <a:noFill/>
              <a:miter lim="400000"/>
            </a:ln>
          </a:insideV>
        </a:tcBdr>
        <a:fill>
          <a:solidFill>
            <a:srgbClr val="A8A49D"/>
          </a:solidFill>
        </a:fill>
      </a:tcStyle>
    </a:firstRow>
  </a:tblStyle>
  <a:tblStyle styleId="{2708684C-4D16-4618-839F-0558EEFCDFE6}" styleName="">
    <a:tblBg/>
    <a:wholeTbl>
      <a:tcTxStyle b="off" i="off">
        <a:font>
          <a:latin typeface="Palatino"/>
          <a:ea typeface="Palatino"/>
          <a:cs typeface="Palatino"/>
        </a:font>
        <a:srgbClr val="6D6A67"/>
      </a:tcTxStyle>
      <a:tcStyle>
        <a:tcBdr>
          <a:left>
            <a:ln w="25400" cap="flat">
              <a:solidFill>
                <a:srgbClr val="D6D3CB"/>
              </a:solidFill>
              <a:custDash>
                <a:ds d="200000" sp="200000"/>
              </a:custDash>
              <a:miter lim="400000"/>
            </a:ln>
          </a:left>
          <a:right>
            <a:ln w="25400" cap="flat">
              <a:solidFill>
                <a:srgbClr val="D6D3CB"/>
              </a:solidFill>
              <a:custDash>
                <a:ds d="200000" sp="200000"/>
              </a:custDash>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custDash>
                <a:ds d="200000" sp="200000"/>
              </a:custDash>
              <a:miter lim="400000"/>
            </a:ln>
          </a:insideV>
        </a:tcBdr>
        <a:fill>
          <a:noFill/>
        </a:fill>
      </a:tcStyle>
    </a:wholeTbl>
    <a:band2H>
      <a:tcTxStyle/>
      <a:tcStyle>
        <a:tcBdr/>
        <a:fill>
          <a:solidFill>
            <a:srgbClr val="EEEBE2">
              <a:alpha val="85000"/>
            </a:srgbClr>
          </a:solidFill>
        </a:fill>
      </a:tcStyle>
    </a:band2H>
    <a:firstCol>
      <a:tcTxStyle b="off" i="off">
        <a:font>
          <a:latin typeface="Palatino"/>
          <a:ea typeface="Palatino"/>
          <a:cs typeface="Palatino"/>
        </a:font>
        <a:srgbClr val="6D6A67"/>
      </a:tcTxStyle>
      <a:tcStyle>
        <a:tcBdr>
          <a:left>
            <a:ln w="12700" cap="flat">
              <a:noFill/>
              <a:miter lim="400000"/>
            </a:ln>
          </a:left>
          <a:right>
            <a:ln w="25400" cap="flat">
              <a:solidFill>
                <a:srgbClr val="D6D3CB"/>
              </a:solidFill>
              <a:prstDash val="solid"/>
              <a:miter lim="400000"/>
            </a:ln>
          </a:right>
          <a:top>
            <a:ln w="25400" cap="flat">
              <a:solidFill>
                <a:srgbClr val="D6D3CB"/>
              </a:solidFill>
              <a:custDash>
                <a:ds d="200000" sp="200000"/>
              </a:custDash>
              <a:miter lim="400000"/>
            </a:ln>
          </a:top>
          <a:bottom>
            <a:ln w="25400" cap="flat">
              <a:solidFill>
                <a:srgbClr val="D6D3CB"/>
              </a:solidFill>
              <a:custDash>
                <a:ds d="200000" sp="200000"/>
              </a:custDash>
              <a:miter lim="400000"/>
            </a:ln>
          </a:bottom>
          <a:insideH>
            <a:ln w="25400" cap="flat">
              <a:solidFill>
                <a:srgbClr val="D6D3CB"/>
              </a:solidFill>
              <a:custDash>
                <a:ds d="200000" sp="200000"/>
              </a:custDash>
              <a:miter lim="400000"/>
            </a:ln>
          </a:insideH>
          <a:insideV>
            <a:ln w="25400" cap="flat">
              <a:solidFill>
                <a:srgbClr val="D6D3CB"/>
              </a:solidFill>
              <a:prstDash val="solid"/>
              <a:miter lim="400000"/>
            </a:ln>
          </a:insideV>
        </a:tcBdr>
        <a:fill>
          <a:noFill/>
        </a:fill>
      </a:tcStyle>
    </a:firstCol>
    <a:la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25400" cap="flat">
              <a:solidFill>
                <a:srgbClr val="D6D3CB"/>
              </a:solidFill>
              <a:prstDash val="solid"/>
              <a:miter lim="400000"/>
            </a:ln>
          </a:top>
          <a:bottom>
            <a:ln w="12700" cap="flat">
              <a:noFill/>
              <a:miter lim="400000"/>
            </a:ln>
          </a:bottom>
          <a:insideH>
            <a:ln w="25400" cap="flat">
              <a:solidFill>
                <a:srgbClr val="D6D3CB"/>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6D6A67"/>
      </a:tcTxStyle>
      <a:tcStyle>
        <a:tcBdr>
          <a:left>
            <a:ln w="12700" cap="flat">
              <a:noFill/>
              <a:miter lim="400000"/>
            </a:ln>
          </a:left>
          <a:right>
            <a:ln w="12700" cap="flat">
              <a:noFill/>
              <a:miter lim="400000"/>
            </a:ln>
          </a:right>
          <a:top>
            <a:ln w="12700" cap="flat">
              <a:noFill/>
              <a:miter lim="400000"/>
            </a:ln>
          </a:top>
          <a:bottom>
            <a:ln w="25400" cap="flat">
              <a:solidFill>
                <a:srgbClr val="D6D3CB"/>
              </a:solidFill>
              <a:prstDash val="solid"/>
              <a:miter lim="400000"/>
            </a:ln>
          </a:bottom>
          <a:insideH>
            <a:ln w="25400" cap="flat">
              <a:solidFill>
                <a:srgbClr val="D6D3CB"/>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112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3" name="Line"/>
          <p:cNvSpPr/>
          <p:nvPr/>
        </p:nvSpPr>
        <p:spPr>
          <a:xfrm>
            <a:off x="406400" y="86233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4" name="Line"/>
          <p:cNvSpPr/>
          <p:nvPr/>
        </p:nvSpPr>
        <p:spPr>
          <a:xfrm>
            <a:off x="406400" y="86741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15" name="Date"/>
          <p:cNvSpPr txBox="1">
            <a:spLocks noGrp="1"/>
          </p:cNvSpPr>
          <p:nvPr>
            <p:ph type="body" sz="quarter" idx="13"/>
          </p:nvPr>
        </p:nvSpPr>
        <p:spPr>
          <a:xfrm>
            <a:off x="369422" y="8807450"/>
            <a:ext cx="12255501" cy="406400"/>
          </a:xfrm>
          <a:prstGeom prst="rect">
            <a:avLst/>
          </a:prstGeom>
        </p:spPr>
        <p:txBody>
          <a:bodyPr>
            <a:spAutoFit/>
          </a:bodyPr>
          <a:lstStyle>
            <a:lvl1pPr marL="0" indent="0">
              <a:spcBef>
                <a:spcPts val="0"/>
              </a:spcBef>
              <a:buClrTx/>
              <a:buSzTx/>
              <a:buFontTx/>
              <a:buNone/>
              <a:defRPr sz="1800" i="1">
                <a:solidFill>
                  <a:srgbClr val="5C86B9"/>
                </a:solidFill>
              </a:defRPr>
            </a:lvl1pPr>
          </a:lstStyle>
          <a:p>
            <a:r>
              <a:t>Date</a:t>
            </a:r>
          </a:p>
        </p:txBody>
      </p:sp>
      <p:sp>
        <p:nvSpPr>
          <p:cNvPr id="16" name="Title Text"/>
          <p:cNvSpPr txBox="1">
            <a:spLocks noGrp="1"/>
          </p:cNvSpPr>
          <p:nvPr>
            <p:ph type="title"/>
          </p:nvPr>
        </p:nvSpPr>
        <p:spPr>
          <a:xfrm>
            <a:off x="355600" y="5905500"/>
            <a:ext cx="12293600" cy="2108200"/>
          </a:xfrm>
          <a:prstGeom prst="rect">
            <a:avLst/>
          </a:prstGeom>
        </p:spPr>
        <p:txBody>
          <a:bodyPr anchor="b"/>
          <a:lstStyle/>
          <a:p>
            <a:r>
              <a:t>Title Text</a:t>
            </a:r>
          </a:p>
        </p:txBody>
      </p:sp>
      <p:sp>
        <p:nvSpPr>
          <p:cNvPr id="17" name="Body Level One…"/>
          <p:cNvSpPr txBox="1">
            <a:spLocks noGrp="1"/>
          </p:cNvSpPr>
          <p:nvPr>
            <p:ph type="body" sz="quarter" idx="1"/>
          </p:nvPr>
        </p:nvSpPr>
        <p:spPr>
          <a:xfrm>
            <a:off x="355600" y="8001000"/>
            <a:ext cx="12293600" cy="508000"/>
          </a:xfrm>
          <a:prstGeom prst="rect">
            <a:avLst/>
          </a:prstGeom>
        </p:spPr>
        <p:txBody>
          <a:bodyPr anchor="t"/>
          <a:lstStyle>
            <a:lvl1pPr marL="0" indent="0">
              <a:spcBef>
                <a:spcPts val="1000"/>
              </a:spcBef>
              <a:buClrTx/>
              <a:buSzTx/>
              <a:buFontTx/>
              <a:buNone/>
              <a:defRPr sz="2400">
                <a:solidFill>
                  <a:srgbClr val="5C86B9"/>
                </a:solidFill>
              </a:defRPr>
            </a:lvl1pPr>
            <a:lvl2pPr marL="0" indent="0">
              <a:spcBef>
                <a:spcPts val="1000"/>
              </a:spcBef>
              <a:buClrTx/>
              <a:buSzTx/>
              <a:buFontTx/>
              <a:buNone/>
              <a:defRPr sz="2400">
                <a:solidFill>
                  <a:srgbClr val="5C86B9"/>
                </a:solidFill>
              </a:defRPr>
            </a:lvl2pPr>
            <a:lvl3pPr marL="0" indent="0">
              <a:spcBef>
                <a:spcPts val="1000"/>
              </a:spcBef>
              <a:buClrTx/>
              <a:buSzTx/>
              <a:buFontTx/>
              <a:buNone/>
              <a:defRPr sz="2400">
                <a:solidFill>
                  <a:srgbClr val="5C86B9"/>
                </a:solidFill>
              </a:defRPr>
            </a:lvl3pPr>
            <a:lvl4pPr marL="0" indent="0">
              <a:spcBef>
                <a:spcPts val="1000"/>
              </a:spcBef>
              <a:buClrTx/>
              <a:buSzTx/>
              <a:buFontTx/>
              <a:buNone/>
              <a:defRPr sz="2400">
                <a:solidFill>
                  <a:srgbClr val="5C86B9"/>
                </a:solidFill>
              </a:defRPr>
            </a:lvl4pPr>
            <a:lvl5pPr marL="0" indent="0">
              <a:spcBef>
                <a:spcPts val="1000"/>
              </a:spcBef>
              <a:buClrTx/>
              <a:buSzTx/>
              <a:buFontTx/>
              <a:buNone/>
              <a:defRPr sz="2400">
                <a:solidFill>
                  <a:srgbClr val="5C86B9"/>
                </a:solidFill>
              </a:defRPr>
            </a:lvl5pPr>
          </a:lstStyle>
          <a:p>
            <a:r>
              <a:t>Body Level One</a:t>
            </a:r>
          </a:p>
          <a:p>
            <a:pPr lvl="1"/>
            <a:r>
              <a:t>Body Level Two</a:t>
            </a:r>
          </a:p>
          <a:p>
            <a:pPr lvl="2"/>
            <a:r>
              <a:t>Body Level Three</a:t>
            </a:r>
          </a:p>
          <a:p>
            <a:pPr lvl="3"/>
            <a:r>
              <a:t>Body Level Four</a:t>
            </a:r>
          </a:p>
          <a:p>
            <a:pPr lvl="4"/>
            <a:r>
              <a:t>Body Level Five</a:t>
            </a:r>
          </a:p>
        </p:txBody>
      </p:sp>
      <p:sp>
        <p:nvSpPr>
          <p:cNvPr id="18"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7" name="“Type a quote here.”"/>
          <p:cNvSpPr txBox="1">
            <a:spLocks noGrp="1"/>
          </p:cNvSpPr>
          <p:nvPr>
            <p:ph type="body" sz="quarter" idx="13"/>
          </p:nvPr>
        </p:nvSpPr>
        <p:spPr>
          <a:xfrm>
            <a:off x="1270000" y="4305300"/>
            <a:ext cx="10464800" cy="609600"/>
          </a:xfrm>
          <a:prstGeom prst="rect">
            <a:avLst/>
          </a:prstGeom>
        </p:spPr>
        <p:txBody>
          <a:bodyPr>
            <a:spAutoFit/>
          </a:bodyPr>
          <a:lstStyle>
            <a:lvl1pPr marL="0" indent="0" algn="ctr">
              <a:buClrTx/>
              <a:buSzTx/>
              <a:buFontTx/>
              <a:buNone/>
              <a:defRPr sz="3000"/>
            </a:lvl1pPr>
          </a:lstStyle>
          <a:p>
            <a:r>
              <a:t>“Type a quote here.” </a:t>
            </a:r>
          </a:p>
        </p:txBody>
      </p:sp>
      <p:sp>
        <p:nvSpPr>
          <p:cNvPr id="108" name="–Johnny Appleseed"/>
          <p:cNvSpPr txBox="1">
            <a:spLocks noGrp="1"/>
          </p:cNvSpPr>
          <p:nvPr>
            <p:ph type="body" sz="quarter" idx="14"/>
          </p:nvPr>
        </p:nvSpPr>
        <p:spPr>
          <a:xfrm>
            <a:off x="1270000" y="6362700"/>
            <a:ext cx="10464800" cy="609600"/>
          </a:xfrm>
          <a:prstGeom prst="rect">
            <a:avLst/>
          </a:prstGeom>
        </p:spPr>
        <p:txBody>
          <a:bodyPr anchor="t">
            <a:spAutoFit/>
          </a:bodyPr>
          <a:lstStyle>
            <a:lvl1pPr marL="0" indent="0" algn="ctr">
              <a:spcBef>
                <a:spcPts val="1200"/>
              </a:spcBef>
              <a:buClrTx/>
              <a:buSzTx/>
              <a:buFontTx/>
              <a:buNone/>
              <a:defRPr sz="3000" i="1">
                <a:solidFill>
                  <a:srgbClr val="5C86B9"/>
                </a:solidFill>
              </a:defRPr>
            </a:lvl1pPr>
          </a:lstStyle>
          <a:p>
            <a:r>
              <a:t>–Johnny Appleseed</a:t>
            </a:r>
          </a:p>
        </p:txBody>
      </p:sp>
      <p:sp>
        <p:nvSpPr>
          <p:cNvPr id="109"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p:spPr>
        <p:txBody>
          <a:bodyPr/>
          <a:lstStyle>
            <a:lvl1pPr>
              <a:defRPr>
                <a:solidFill>
                  <a:srgbClr val="FFFFFF"/>
                </a:solidFill>
                <a:effectLst>
                  <a:outerShdw blurRad="38100" dist="15537" dir="5392174" rotWithShape="0">
                    <a:srgbClr val="000000">
                      <a:alpha val="78421"/>
                    </a:srgbClr>
                  </a:outerShdw>
                </a:effectLst>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24"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5" name="Line"/>
          <p:cNvSpPr/>
          <p:nvPr/>
        </p:nvSpPr>
        <p:spPr>
          <a:xfrm>
            <a:off x="406400" y="86233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6" name="Line"/>
          <p:cNvSpPr/>
          <p:nvPr/>
        </p:nvSpPr>
        <p:spPr>
          <a:xfrm>
            <a:off x="406400" y="86741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Date"/>
          <p:cNvSpPr txBox="1">
            <a:spLocks noGrp="1"/>
          </p:cNvSpPr>
          <p:nvPr>
            <p:ph type="body" sz="quarter" idx="13"/>
          </p:nvPr>
        </p:nvSpPr>
        <p:spPr>
          <a:xfrm>
            <a:off x="369422" y="8807450"/>
            <a:ext cx="12255501" cy="406400"/>
          </a:xfrm>
          <a:prstGeom prst="rect">
            <a:avLst/>
          </a:prstGeom>
        </p:spPr>
        <p:txBody>
          <a:bodyPr>
            <a:spAutoFit/>
          </a:bodyPr>
          <a:lstStyle>
            <a:lvl1pPr marL="0" indent="0">
              <a:spcBef>
                <a:spcPts val="0"/>
              </a:spcBef>
              <a:buClrTx/>
              <a:buSzTx/>
              <a:buFontTx/>
              <a:buNone/>
              <a:defRPr sz="1800" i="1">
                <a:solidFill>
                  <a:srgbClr val="5C86B9"/>
                </a:solidFill>
              </a:defRPr>
            </a:lvl1pPr>
          </a:lstStyle>
          <a:p>
            <a:r>
              <a:t>Date</a:t>
            </a:r>
          </a:p>
        </p:txBody>
      </p:sp>
      <p:sp>
        <p:nvSpPr>
          <p:cNvPr id="28" name="108352003_2880x2057.jpeg"/>
          <p:cNvSpPr>
            <a:spLocks noGrp="1"/>
          </p:cNvSpPr>
          <p:nvPr>
            <p:ph type="pic" idx="14"/>
          </p:nvPr>
        </p:nvSpPr>
        <p:spPr>
          <a:xfrm>
            <a:off x="368300" y="444500"/>
            <a:ext cx="12268200" cy="6324600"/>
          </a:xfrm>
          <a:prstGeom prst="rect">
            <a:avLst/>
          </a:prstGeom>
        </p:spPr>
        <p:txBody>
          <a:bodyPr lIns="91439" tIns="45719" rIns="91439" bIns="45719" anchor="t">
            <a:noAutofit/>
          </a:bodyPr>
          <a:lstStyle/>
          <a:p>
            <a:endParaRPr/>
          </a:p>
        </p:txBody>
      </p:sp>
      <p:sp>
        <p:nvSpPr>
          <p:cNvPr id="29" name="Title Text"/>
          <p:cNvSpPr txBox="1">
            <a:spLocks noGrp="1"/>
          </p:cNvSpPr>
          <p:nvPr>
            <p:ph type="title"/>
          </p:nvPr>
        </p:nvSpPr>
        <p:spPr>
          <a:xfrm>
            <a:off x="355600" y="6908800"/>
            <a:ext cx="12293600" cy="1104900"/>
          </a:xfrm>
          <a:prstGeom prst="rect">
            <a:avLst/>
          </a:prstGeom>
        </p:spPr>
        <p:txBody>
          <a:bodyPr anchor="b"/>
          <a:lstStyle/>
          <a:p>
            <a:r>
              <a:t>Title Text</a:t>
            </a:r>
          </a:p>
        </p:txBody>
      </p:sp>
      <p:sp>
        <p:nvSpPr>
          <p:cNvPr id="30" name="Body Level One…"/>
          <p:cNvSpPr txBox="1">
            <a:spLocks noGrp="1"/>
          </p:cNvSpPr>
          <p:nvPr>
            <p:ph type="body" sz="quarter" idx="1"/>
          </p:nvPr>
        </p:nvSpPr>
        <p:spPr>
          <a:xfrm>
            <a:off x="355600" y="8001000"/>
            <a:ext cx="12293600" cy="508000"/>
          </a:xfrm>
          <a:prstGeom prst="rect">
            <a:avLst/>
          </a:prstGeom>
        </p:spPr>
        <p:txBody>
          <a:bodyPr anchor="t"/>
          <a:lstStyle>
            <a:lvl1pPr marL="0" indent="0">
              <a:spcBef>
                <a:spcPts val="1000"/>
              </a:spcBef>
              <a:buClrTx/>
              <a:buSzTx/>
              <a:buFontTx/>
              <a:buNone/>
              <a:defRPr sz="2400">
                <a:solidFill>
                  <a:srgbClr val="5C86B9"/>
                </a:solidFill>
              </a:defRPr>
            </a:lvl1pPr>
            <a:lvl2pPr marL="0" indent="0">
              <a:spcBef>
                <a:spcPts val="1000"/>
              </a:spcBef>
              <a:buClrTx/>
              <a:buSzTx/>
              <a:buFontTx/>
              <a:buNone/>
              <a:defRPr sz="2400">
                <a:solidFill>
                  <a:srgbClr val="5C86B9"/>
                </a:solidFill>
              </a:defRPr>
            </a:lvl2pPr>
            <a:lvl3pPr marL="0" indent="0">
              <a:spcBef>
                <a:spcPts val="1000"/>
              </a:spcBef>
              <a:buClrTx/>
              <a:buSzTx/>
              <a:buFontTx/>
              <a:buNone/>
              <a:defRPr sz="2400">
                <a:solidFill>
                  <a:srgbClr val="5C86B9"/>
                </a:solidFill>
              </a:defRPr>
            </a:lvl3pPr>
            <a:lvl4pPr marL="0" indent="0">
              <a:spcBef>
                <a:spcPts val="1000"/>
              </a:spcBef>
              <a:buClrTx/>
              <a:buSzTx/>
              <a:buFontTx/>
              <a:buNone/>
              <a:defRPr sz="2400">
                <a:solidFill>
                  <a:srgbClr val="5C86B9"/>
                </a:solidFill>
              </a:defRPr>
            </a:lvl4pPr>
            <a:lvl5pPr marL="0" indent="0">
              <a:spcBef>
                <a:spcPts val="1000"/>
              </a:spcBef>
              <a:buClrTx/>
              <a:buSzTx/>
              <a:buFontTx/>
              <a:buNone/>
              <a:defRPr sz="2400">
                <a:solidFill>
                  <a:srgbClr val="5C86B9"/>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8" name="Line"/>
          <p:cNvSpPr/>
          <p:nvPr/>
        </p:nvSpPr>
        <p:spPr>
          <a:xfrm>
            <a:off x="406400" y="48641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9" name="Line"/>
          <p:cNvSpPr/>
          <p:nvPr/>
        </p:nvSpPr>
        <p:spPr>
          <a:xfrm>
            <a:off x="406400" y="49149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0" name="Title Text"/>
          <p:cNvSpPr txBox="1">
            <a:spLocks noGrp="1"/>
          </p:cNvSpPr>
          <p:nvPr>
            <p:ph type="title"/>
          </p:nvPr>
        </p:nvSpPr>
        <p:spPr>
          <a:xfrm>
            <a:off x="355600" y="2628900"/>
            <a:ext cx="12293600" cy="2108200"/>
          </a:xfrm>
          <a:prstGeom prst="rect">
            <a:avLst/>
          </a:prstGeom>
        </p:spPr>
        <p:txBody>
          <a:bodyPr anchor="b"/>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8" name="Line"/>
          <p:cNvSpPr/>
          <p:nvPr/>
        </p:nvSpPr>
        <p:spPr>
          <a:xfrm>
            <a:off x="406400" y="5270500"/>
            <a:ext cx="5689600"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9" name="Line"/>
          <p:cNvSpPr/>
          <p:nvPr/>
        </p:nvSpPr>
        <p:spPr>
          <a:xfrm>
            <a:off x="406400" y="5321300"/>
            <a:ext cx="5689600"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108177208_1914x1620.jpeg"/>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51" name="Title Text"/>
          <p:cNvSpPr txBox="1">
            <a:spLocks noGrp="1"/>
          </p:cNvSpPr>
          <p:nvPr>
            <p:ph type="title"/>
          </p:nvPr>
        </p:nvSpPr>
        <p:spPr>
          <a:xfrm>
            <a:off x="355600" y="1930400"/>
            <a:ext cx="5816600" cy="3238500"/>
          </a:xfrm>
          <a:prstGeom prst="rect">
            <a:avLst/>
          </a:prstGeom>
        </p:spPr>
        <p:txBody>
          <a:bodyPr anchor="b"/>
          <a:lstStyle/>
          <a:p>
            <a:r>
              <a:t>Title Text</a:t>
            </a:r>
          </a:p>
        </p:txBody>
      </p:sp>
      <p:sp>
        <p:nvSpPr>
          <p:cNvPr id="52" name="Body Level One…"/>
          <p:cNvSpPr txBox="1">
            <a:spLocks noGrp="1"/>
          </p:cNvSpPr>
          <p:nvPr>
            <p:ph type="body" sz="quarter" idx="1"/>
          </p:nvPr>
        </p:nvSpPr>
        <p:spPr>
          <a:xfrm>
            <a:off x="355600" y="5410200"/>
            <a:ext cx="5816600" cy="3365500"/>
          </a:xfrm>
          <a:prstGeom prst="rect">
            <a:avLst/>
          </a:prstGeom>
        </p:spPr>
        <p:txBody>
          <a:bodyPr anchor="t"/>
          <a:lstStyle>
            <a:lvl1pPr marL="0" indent="0">
              <a:spcBef>
                <a:spcPts val="1000"/>
              </a:spcBef>
              <a:buClrTx/>
              <a:buSzTx/>
              <a:buFontTx/>
              <a:buNone/>
              <a:defRPr sz="2400">
                <a:solidFill>
                  <a:srgbClr val="5C86B9"/>
                </a:solidFill>
              </a:defRPr>
            </a:lvl1pPr>
            <a:lvl2pPr marL="0" indent="0">
              <a:spcBef>
                <a:spcPts val="1000"/>
              </a:spcBef>
              <a:buClrTx/>
              <a:buSzTx/>
              <a:buFontTx/>
              <a:buNone/>
              <a:defRPr sz="2400">
                <a:solidFill>
                  <a:srgbClr val="5C86B9"/>
                </a:solidFill>
              </a:defRPr>
            </a:lvl2pPr>
            <a:lvl3pPr marL="0" indent="0">
              <a:spcBef>
                <a:spcPts val="1000"/>
              </a:spcBef>
              <a:buClrTx/>
              <a:buSzTx/>
              <a:buFontTx/>
              <a:buNone/>
              <a:defRPr sz="2400">
                <a:solidFill>
                  <a:srgbClr val="5C86B9"/>
                </a:solidFill>
              </a:defRPr>
            </a:lvl3pPr>
            <a:lvl4pPr marL="0" indent="0">
              <a:spcBef>
                <a:spcPts val="1000"/>
              </a:spcBef>
              <a:buClrTx/>
              <a:buSzTx/>
              <a:buFontTx/>
              <a:buNone/>
              <a:defRPr sz="2400">
                <a:solidFill>
                  <a:srgbClr val="5C86B9"/>
                </a:solidFill>
              </a:defRPr>
            </a:lvl4pPr>
            <a:lvl5pPr marL="0" indent="0">
              <a:spcBef>
                <a:spcPts val="1000"/>
              </a:spcBef>
              <a:buClrTx/>
              <a:buSzTx/>
              <a:buFontTx/>
              <a:buNone/>
              <a:defRPr sz="2400">
                <a:solidFill>
                  <a:srgbClr val="5C86B9"/>
                </a:solidFill>
              </a:defRPr>
            </a:lvl5pPr>
          </a:lstStyle>
          <a:p>
            <a:r>
              <a:t>Body Level One</a:t>
            </a:r>
          </a:p>
          <a:p>
            <a:pPr lvl="1"/>
            <a:r>
              <a:t>Body Level Two</a:t>
            </a:r>
          </a:p>
          <a:p>
            <a:pPr lvl="2"/>
            <a:r>
              <a:t>Body Level Three</a:t>
            </a:r>
          </a:p>
          <a:p>
            <a:pPr lvl="3"/>
            <a:r>
              <a:t>Body Level Four</a:t>
            </a:r>
          </a:p>
          <a:p>
            <a:pPr lvl="4"/>
            <a:r>
              <a:t>Body Level Five</a:t>
            </a:r>
          </a:p>
        </p:txBody>
      </p:sp>
      <p:sp>
        <p:nvSpPr>
          <p:cNvPr id="53" name="Slide Number"/>
          <p:cNvSpPr txBox="1">
            <a:spLocks noGrp="1"/>
          </p:cNvSpPr>
          <p:nvPr>
            <p:ph type="sldNum" sz="quarter" idx="2"/>
          </p:nvPr>
        </p:nvSpPr>
        <p:spPr>
          <a:prstGeom prst="rect">
            <a:avLst/>
          </a:prstGeom>
        </p:spPr>
        <p:txBody>
          <a:bodyPr/>
          <a:lstStyle>
            <a:lvl1pPr>
              <a:defRPr>
                <a:solidFill>
                  <a:srgbClr val="FFFFFF"/>
                </a:solidFill>
                <a:effectLst>
                  <a:outerShdw blurRad="38100" dist="15537" dir="5392174" rotWithShape="0">
                    <a:srgbClr val="000000">
                      <a:alpha val="78421"/>
                    </a:srgbClr>
                  </a:outerShdw>
                </a:effectLst>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idx="1"/>
          </p:nvPr>
        </p:nvSpPr>
        <p:spPr>
          <a:prstGeom prst="rect">
            <a:avLst/>
          </a:prstGeom>
        </p:spPr>
        <p:txBody>
          <a:bodyPr/>
          <a:lstStyle>
            <a:lvl1pPr>
              <a:spcBef>
                <a:spcPts val="4200"/>
              </a:spcBef>
            </a:lvl1pPr>
            <a:lvl2pPr>
              <a:spcBef>
                <a:spcPts val="4200"/>
              </a:spcBef>
            </a:lvl2pPr>
            <a:lvl3pPr>
              <a:spcBef>
                <a:spcPts val="4200"/>
              </a:spcBef>
            </a:lvl3pPr>
            <a:lvl4pPr>
              <a:spcBef>
                <a:spcPts val="4200"/>
              </a:spcBef>
            </a:lvl4pPr>
            <a:lvl5pPr>
              <a:spcBef>
                <a:spcPts val="4200"/>
              </a:spcBef>
            </a:lvl5pPr>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7" name="Line"/>
          <p:cNvSpPr/>
          <p:nvPr/>
        </p:nvSpPr>
        <p:spPr>
          <a:xfrm>
            <a:off x="406400" y="2565400"/>
            <a:ext cx="5689600"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8" name="Line"/>
          <p:cNvSpPr/>
          <p:nvPr/>
        </p:nvSpPr>
        <p:spPr>
          <a:xfrm>
            <a:off x="406400" y="2616200"/>
            <a:ext cx="5689600"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79" name="117356722_2160x1620.jpeg"/>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80" name="Title Text"/>
          <p:cNvSpPr txBox="1">
            <a:spLocks noGrp="1"/>
          </p:cNvSpPr>
          <p:nvPr>
            <p:ph type="title"/>
          </p:nvPr>
        </p:nvSpPr>
        <p:spPr>
          <a:xfrm>
            <a:off x="355600" y="444500"/>
            <a:ext cx="5816600" cy="2044700"/>
          </a:xfrm>
          <a:prstGeom prst="rect">
            <a:avLst/>
          </a:prstGeom>
        </p:spPr>
        <p:txBody>
          <a:bodyPr/>
          <a:lstStyle/>
          <a:p>
            <a:r>
              <a:t>Title Text</a:t>
            </a:r>
          </a:p>
        </p:txBody>
      </p:sp>
      <p:sp>
        <p:nvSpPr>
          <p:cNvPr id="81" name="Body Level One…"/>
          <p:cNvSpPr txBox="1">
            <a:spLocks noGrp="1"/>
          </p:cNvSpPr>
          <p:nvPr>
            <p:ph type="body" sz="half" idx="1"/>
          </p:nvPr>
        </p:nvSpPr>
        <p:spPr>
          <a:xfrm>
            <a:off x="355600" y="2984500"/>
            <a:ext cx="5816600" cy="6324600"/>
          </a:xfrm>
          <a:prstGeom prst="rect">
            <a:avLst/>
          </a:prstGeom>
        </p:spPr>
        <p:txBody>
          <a:bodyPr/>
          <a:lstStyle>
            <a:lvl1pPr marL="381000" indent="-381000">
              <a:defRPr sz="3000"/>
            </a:lvl1pPr>
            <a:lvl2pPr marL="762000" indent="-381000">
              <a:defRPr sz="3000"/>
            </a:lvl2pPr>
            <a:lvl3pPr marL="1143000" indent="-381000">
              <a:defRPr sz="3000"/>
            </a:lvl3pPr>
            <a:lvl4pPr marL="1524000" indent="-381000">
              <a:defRPr sz="3000"/>
            </a:lvl4pPr>
            <a:lvl5pPr marL="1905000" indent="-381000">
              <a:defRPr sz="3000"/>
            </a:lvl5pPr>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lvl1pPr>
              <a:defRPr>
                <a:solidFill>
                  <a:srgbClr val="FFFFFF"/>
                </a:solidFill>
                <a:effectLst>
                  <a:outerShdw blurRad="38100" dist="15537" dir="5392174" rotWithShape="0">
                    <a:srgbClr val="000000">
                      <a:alpha val="78421"/>
                    </a:srgbClr>
                  </a:outerShdw>
                </a:effectLs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355600" y="444500"/>
            <a:ext cx="12293600" cy="8864600"/>
          </a:xfrm>
          <a:prstGeom prst="rect">
            <a:avLst/>
          </a:prstGeom>
        </p:spPr>
        <p:txBody>
          <a:bodyPr/>
          <a:lstStyle>
            <a:lvl1pPr>
              <a:spcBef>
                <a:spcPts val="4200"/>
              </a:spcBef>
            </a:lvl1pPr>
            <a:lvl2pPr>
              <a:spcBef>
                <a:spcPts val="4200"/>
              </a:spcBef>
            </a:lvl2pPr>
            <a:lvl3pPr>
              <a:spcBef>
                <a:spcPts val="4200"/>
              </a:spcBef>
            </a:lvl3pPr>
            <a:lvl4pPr>
              <a:spcBef>
                <a:spcPts val="4200"/>
              </a:spcBef>
            </a:lvl4pPr>
            <a:lvl5pPr>
              <a:spcBef>
                <a:spcPts val="4200"/>
              </a:spcBef>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97" name="Image"/>
          <p:cNvSpPr>
            <a:spLocks noGrp="1"/>
          </p:cNvSpPr>
          <p:nvPr>
            <p:ph type="pic" sz="half" idx="13"/>
          </p:nvPr>
        </p:nvSpPr>
        <p:spPr>
          <a:xfrm>
            <a:off x="6502400" y="4813300"/>
            <a:ext cx="6121400" cy="4356100"/>
          </a:xfrm>
          <a:prstGeom prst="rect">
            <a:avLst/>
          </a:prstGeom>
        </p:spPr>
        <p:txBody>
          <a:bodyPr lIns="91439" tIns="45719" rIns="91439" bIns="45719" anchor="t">
            <a:noAutofit/>
          </a:bodyPr>
          <a:lstStyle/>
          <a:p>
            <a:endParaRPr/>
          </a:p>
        </p:txBody>
      </p:sp>
      <p:sp>
        <p:nvSpPr>
          <p:cNvPr id="98" name="Image"/>
          <p:cNvSpPr>
            <a:spLocks noGrp="1"/>
          </p:cNvSpPr>
          <p:nvPr>
            <p:ph type="pic" sz="half" idx="14"/>
          </p:nvPr>
        </p:nvSpPr>
        <p:spPr>
          <a:xfrm>
            <a:off x="6502400" y="444500"/>
            <a:ext cx="6121400" cy="4368800"/>
          </a:xfrm>
          <a:prstGeom prst="rect">
            <a:avLst/>
          </a:prstGeom>
        </p:spPr>
        <p:txBody>
          <a:bodyPr lIns="91439" tIns="45719" rIns="91439" bIns="45719" anchor="t">
            <a:noAutofit/>
          </a:bodyPr>
          <a:lstStyle/>
          <a:p>
            <a:endParaRPr/>
          </a:p>
        </p:txBody>
      </p:sp>
      <p:sp>
        <p:nvSpPr>
          <p:cNvPr id="99" name="Image"/>
          <p:cNvSpPr>
            <a:spLocks noGrp="1"/>
          </p:cNvSpPr>
          <p:nvPr>
            <p:ph type="pic" idx="15"/>
          </p:nvPr>
        </p:nvSpPr>
        <p:spPr>
          <a:xfrm>
            <a:off x="368300" y="444500"/>
            <a:ext cx="6121400" cy="8724900"/>
          </a:xfrm>
          <a:prstGeom prst="rect">
            <a:avLst/>
          </a:prstGeom>
        </p:spPr>
        <p:txBody>
          <a:bodyPr lIns="91439" tIns="45719" rIns="91439" bIns="45719" anchor="t">
            <a:noAutofit/>
          </a:bodyPr>
          <a:lstStyle/>
          <a:p>
            <a:endParaRPr/>
          </a:p>
        </p:txBody>
      </p:sp>
      <p:sp>
        <p:nvSpPr>
          <p:cNvPr id="100" name="Slide Number"/>
          <p:cNvSpPr txBox="1">
            <a:spLocks noGrp="1"/>
          </p:cNvSpPr>
          <p:nvPr>
            <p:ph type="sldNum" sz="quarter" idx="2"/>
          </p:nvPr>
        </p:nvSpPr>
        <p:spPr>
          <a:prstGeom prst="rect">
            <a:avLst/>
          </a:prstGeom>
        </p:spPr>
        <p:txBody>
          <a:bodyPr/>
          <a:lstStyle>
            <a:lvl1pPr>
              <a:defRPr>
                <a:solidFill>
                  <a:srgbClr val="324863"/>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406400" y="25654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406400" y="2616200"/>
            <a:ext cx="12192001" cy="127"/>
          </a:xfrm>
          <a:prstGeom prst="line">
            <a:avLst/>
          </a:prstGeom>
          <a:ln w="12700">
            <a:solidFill>
              <a:schemeClr val="accent1">
                <a:hueOff val="109193"/>
                <a:satOff val="-4874"/>
                <a:lumOff val="12971"/>
              </a:scheme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itle Text"/>
          <p:cNvSpPr txBox="1">
            <a:spLocks noGrp="1"/>
          </p:cNvSpPr>
          <p:nvPr>
            <p:ph type="title"/>
          </p:nvPr>
        </p:nvSpPr>
        <p:spPr>
          <a:xfrm>
            <a:off x="355600" y="444500"/>
            <a:ext cx="12293600" cy="2044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5" name="Body Level One…"/>
          <p:cNvSpPr txBox="1">
            <a:spLocks noGrp="1"/>
          </p:cNvSpPr>
          <p:nvPr>
            <p:ph type="body" idx="1"/>
          </p:nvPr>
        </p:nvSpPr>
        <p:spPr>
          <a:xfrm>
            <a:off x="355600" y="2984500"/>
            <a:ext cx="12293600" cy="6324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2331700" y="9220199"/>
            <a:ext cx="317500" cy="355601"/>
          </a:xfrm>
          <a:prstGeom prst="rect">
            <a:avLst/>
          </a:prstGeom>
          <a:ln w="12700">
            <a:miter lim="400000"/>
          </a:ln>
        </p:spPr>
        <p:txBody>
          <a:bodyPr wrap="none" lIns="50800" tIns="50800" rIns="50800" bIns="50800" anchor="ctr">
            <a:spAutoFit/>
          </a:bodyPr>
          <a:lstStyle>
            <a:lvl1pPr>
              <a:defRPr sz="1600">
                <a:solidFill>
                  <a:schemeClr val="accent1">
                    <a:hueOff val="54750"/>
                    <a:satOff val="-1697"/>
                    <a:lumOff val="-18038"/>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1pPr>
      <a:lvl2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2pPr>
      <a:lvl3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3pPr>
      <a:lvl4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4pPr>
      <a:lvl5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5pPr>
      <a:lvl6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6pPr>
      <a:lvl7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7pPr>
      <a:lvl8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8pPr>
      <a:lvl9pPr marL="0" marR="0" indent="0" algn="l" defTabSz="584200" rtl="0" latinLnBrk="0">
        <a:lnSpc>
          <a:spcPct val="100000"/>
        </a:lnSpc>
        <a:spcBef>
          <a:spcPts val="0"/>
        </a:spcBef>
        <a:spcAft>
          <a:spcPts val="0"/>
        </a:spcAft>
        <a:buClrTx/>
        <a:buSzTx/>
        <a:buFontTx/>
        <a:buNone/>
        <a:tabLst/>
        <a:defRPr sz="6400" b="0" i="0" u="none" strike="noStrike" cap="none" spc="-128" baseline="0">
          <a:ln>
            <a:noFill/>
          </a:ln>
          <a:solidFill>
            <a:schemeClr val="accent1">
              <a:hueOff val="54750"/>
              <a:satOff val="-1697"/>
              <a:lumOff val="-18038"/>
            </a:schemeClr>
          </a:solidFill>
          <a:uFillTx/>
          <a:latin typeface="+mn-lt"/>
          <a:ea typeface="+mn-ea"/>
          <a:cs typeface="+mn-cs"/>
          <a:sym typeface="Didot"/>
        </a:defRPr>
      </a:lvl9pPr>
    </p:titleStyle>
    <p:bodyStyle>
      <a:lvl1pPr marL="508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1pPr>
      <a:lvl2pPr marL="1016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2pPr>
      <a:lvl3pPr marL="1524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3pPr>
      <a:lvl4pPr marL="2032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4pPr>
      <a:lvl5pPr marL="2540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5pPr>
      <a:lvl6pPr marL="3048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6pPr>
      <a:lvl7pPr marL="3556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7pPr>
      <a:lvl8pPr marL="4064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8pPr>
      <a:lvl9pPr marL="4572000" marR="0" indent="-508000" algn="l" defTabSz="584200" latinLnBrk="0">
        <a:lnSpc>
          <a:spcPct val="100000"/>
        </a:lnSpc>
        <a:spcBef>
          <a:spcPts val="3800"/>
        </a:spcBef>
        <a:spcAft>
          <a:spcPts val="0"/>
        </a:spcAft>
        <a:buClr>
          <a:srgbClr val="5C86B9"/>
        </a:buClr>
        <a:buSzPct val="70000"/>
        <a:buFont typeface="Zapf Dingbats"/>
        <a:buChar char="✤"/>
        <a:tabLst/>
        <a:defRPr sz="3800" b="0" i="0" u="none" strike="noStrike" cap="none" spc="0" baseline="0">
          <a:ln>
            <a:noFill/>
          </a:ln>
          <a:solidFill>
            <a:srgbClr val="000000"/>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1pPr>
      <a:lvl2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2pPr>
      <a:lvl3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3pPr>
      <a:lvl4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4pPr>
      <a:lvl5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5pPr>
      <a:lvl6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6pPr>
      <a:lvl7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7pPr>
      <a:lvl8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8pPr>
      <a:lvl9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June 10th 2019"/>
          <p:cNvSpPr txBox="1">
            <a:spLocks noGrp="1"/>
          </p:cNvSpPr>
          <p:nvPr>
            <p:ph type="body" idx="13"/>
          </p:nvPr>
        </p:nvSpPr>
        <p:spPr>
          <a:prstGeom prst="rect">
            <a:avLst/>
          </a:prstGeom>
        </p:spPr>
        <p:txBody>
          <a:bodyPr/>
          <a:lstStyle/>
          <a:p>
            <a:r>
              <a:t>June 10th 2019</a:t>
            </a:r>
          </a:p>
        </p:txBody>
      </p:sp>
      <p:pic>
        <p:nvPicPr>
          <p:cNvPr id="134" name="Image" descr="Image"/>
          <p:cNvPicPr>
            <a:picLocks noGrp="1" noChangeAspect="1"/>
          </p:cNvPicPr>
          <p:nvPr>
            <p:ph type="pic" idx="14"/>
          </p:nvPr>
        </p:nvPicPr>
        <p:blipFill>
          <a:blip r:embed="rId2">
            <a:extLst/>
          </a:blip>
          <a:srcRect t="9710" r="6" b="18115"/>
          <a:stretch>
            <a:fillRect/>
          </a:stretch>
        </p:blipFill>
        <p:spPr>
          <a:prstGeom prst="rect">
            <a:avLst/>
          </a:prstGeom>
        </p:spPr>
      </p:pic>
      <p:sp>
        <p:nvSpPr>
          <p:cNvPr id="135" name="Ref U Gee"/>
          <p:cNvSpPr txBox="1">
            <a:spLocks noGrp="1"/>
          </p:cNvSpPr>
          <p:nvPr>
            <p:ph type="title"/>
          </p:nvPr>
        </p:nvSpPr>
        <p:spPr>
          <a:prstGeom prst="rect">
            <a:avLst/>
          </a:prstGeom>
        </p:spPr>
        <p:txBody>
          <a:bodyPr/>
          <a:lstStyle>
            <a:lvl1pPr defTabSz="572516">
              <a:defRPr sz="6272" spc="-125"/>
            </a:lvl1pPr>
          </a:lstStyle>
          <a:p>
            <a:r>
              <a:t>Ref U Gee</a:t>
            </a:r>
          </a:p>
        </p:txBody>
      </p:sp>
      <p:sp>
        <p:nvSpPr>
          <p:cNvPr id="136" name="Someone who has been forced to flee their country because of the persecution, war, or violence"/>
          <p:cNvSpPr txBox="1">
            <a:spLocks noGrp="1"/>
          </p:cNvSpPr>
          <p:nvPr>
            <p:ph type="body" sz="quarter" idx="1"/>
          </p:nvPr>
        </p:nvSpPr>
        <p:spPr>
          <a:prstGeom prst="rect">
            <a:avLst/>
          </a:prstGeom>
        </p:spPr>
        <p:txBody>
          <a:bodyPr>
            <a:normAutofit fontScale="92500"/>
          </a:bodyPr>
          <a:lstStyle>
            <a:lvl1pPr defTabSz="554990">
              <a:spcBef>
                <a:spcPts val="900"/>
              </a:spcBef>
              <a:defRPr sz="2280"/>
            </a:lvl1pPr>
          </a:lstStyle>
          <a:p>
            <a:r>
              <a:t>Someone who has been forced to flee their country because of the persecution, war, or violence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Key Information"/>
          <p:cNvSpPr txBox="1">
            <a:spLocks noGrp="1"/>
          </p:cNvSpPr>
          <p:nvPr>
            <p:ph type="title"/>
          </p:nvPr>
        </p:nvSpPr>
        <p:spPr>
          <a:prstGeom prst="rect">
            <a:avLst/>
          </a:prstGeom>
        </p:spPr>
        <p:txBody>
          <a:bodyPr/>
          <a:lstStyle>
            <a:lvl1pPr defTabSz="572516">
              <a:defRPr sz="6272" spc="-125"/>
            </a:lvl1pPr>
          </a:lstStyle>
          <a:p>
            <a:r>
              <a:t>Key Information</a:t>
            </a:r>
          </a:p>
        </p:txBody>
      </p:sp>
      <p:sp>
        <p:nvSpPr>
          <p:cNvPr id="178" name="This can be distributed in a multiple ways for UNHCR"/>
          <p:cNvSpPr txBox="1">
            <a:spLocks noGrp="1"/>
          </p:cNvSpPr>
          <p:nvPr>
            <p:ph type="body" idx="1"/>
          </p:nvPr>
        </p:nvSpPr>
        <p:spPr>
          <a:xfrm>
            <a:off x="355600" y="2984500"/>
            <a:ext cx="11867654" cy="6324600"/>
          </a:xfrm>
          <a:prstGeom prst="rect">
            <a:avLst/>
          </a:prstGeom>
        </p:spPr>
        <p:txBody>
          <a:bodyPr anchor="t"/>
          <a:lstStyle/>
          <a:p>
            <a:r>
              <a:t>This can be distributed in a multiple ways for UNHCR</a:t>
            </a:r>
          </a:p>
        </p:txBody>
      </p:sp>
      <p:pic>
        <p:nvPicPr>
          <p:cNvPr id="179"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180" name="Screen Shot 2019-06-10 at 5.40.46 PM.png" descr="Screen Shot 2019-06-10 at 5.40.46 PM.png"/>
          <p:cNvPicPr>
            <a:picLocks noChangeAspect="1"/>
          </p:cNvPicPr>
          <p:nvPr/>
        </p:nvPicPr>
        <p:blipFill>
          <a:blip r:embed="rId3">
            <a:extLst/>
          </a:blip>
          <a:srcRect b="68405"/>
          <a:stretch>
            <a:fillRect/>
          </a:stretch>
        </p:blipFill>
        <p:spPr>
          <a:xfrm>
            <a:off x="339526" y="4397504"/>
            <a:ext cx="12325833" cy="1676859"/>
          </a:xfrm>
          <a:prstGeom prst="rect">
            <a:avLst/>
          </a:prstGeom>
          <a:ln w="12700">
            <a:miter lim="400000"/>
          </a:ln>
        </p:spPr>
      </p:pic>
      <p:pic>
        <p:nvPicPr>
          <p:cNvPr id="181" name="Screen Shot 2019-06-10 at 6.09.16 PM.png" descr="Screen Shot 2019-06-10 at 6.09.16 PM.png"/>
          <p:cNvPicPr>
            <a:picLocks noChangeAspect="1"/>
          </p:cNvPicPr>
          <p:nvPr/>
        </p:nvPicPr>
        <p:blipFill>
          <a:blip r:embed="rId4">
            <a:extLst/>
          </a:blip>
          <a:stretch>
            <a:fillRect/>
          </a:stretch>
        </p:blipFill>
        <p:spPr>
          <a:xfrm>
            <a:off x="341362" y="6086941"/>
            <a:ext cx="12322010" cy="20447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Leveraging this Concept"/>
          <p:cNvSpPr txBox="1">
            <a:spLocks noGrp="1"/>
          </p:cNvSpPr>
          <p:nvPr>
            <p:ph type="title"/>
          </p:nvPr>
        </p:nvSpPr>
        <p:spPr>
          <a:xfrm>
            <a:off x="355600" y="444499"/>
            <a:ext cx="8467031" cy="2044701"/>
          </a:xfrm>
          <a:prstGeom prst="rect">
            <a:avLst/>
          </a:prstGeom>
        </p:spPr>
        <p:txBody>
          <a:bodyPr/>
          <a:lstStyle>
            <a:lvl1pPr defTabSz="566674">
              <a:defRPr sz="6208" spc="-124"/>
            </a:lvl1pPr>
          </a:lstStyle>
          <a:p>
            <a:r>
              <a:t>Leveraging this Concept</a:t>
            </a:r>
          </a:p>
        </p:txBody>
      </p:sp>
      <p:sp>
        <p:nvSpPr>
          <p:cNvPr id="184" name="Content can be shared to build engagement either via Facebook posts, Email Campaign, or other Ad campaigns"/>
          <p:cNvSpPr txBox="1">
            <a:spLocks noGrp="1"/>
          </p:cNvSpPr>
          <p:nvPr>
            <p:ph type="body" idx="1"/>
          </p:nvPr>
        </p:nvSpPr>
        <p:spPr>
          <a:xfrm>
            <a:off x="355600" y="2984500"/>
            <a:ext cx="11867654" cy="6324600"/>
          </a:xfrm>
          <a:prstGeom prst="rect">
            <a:avLst/>
          </a:prstGeom>
        </p:spPr>
        <p:txBody>
          <a:bodyPr anchor="t"/>
          <a:lstStyle/>
          <a:p>
            <a:r>
              <a:t>Content can be shared to build engagement either via Facebook posts, Email Campaign, or other Ad campaigns </a:t>
            </a:r>
          </a:p>
        </p:txBody>
      </p:sp>
      <p:pic>
        <p:nvPicPr>
          <p:cNvPr id="185"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186" name="Image" descr="Image"/>
          <p:cNvPicPr>
            <a:picLocks noChangeAspect="1"/>
          </p:cNvPicPr>
          <p:nvPr/>
        </p:nvPicPr>
        <p:blipFill>
          <a:blip r:embed="rId3">
            <a:extLst/>
          </a:blip>
          <a:srcRect/>
          <a:stretch>
            <a:fillRect/>
          </a:stretch>
        </p:blipFill>
        <p:spPr>
          <a:xfrm>
            <a:off x="266700" y="4644253"/>
            <a:ext cx="6603431" cy="4672465"/>
          </a:xfrm>
          <a:prstGeom prst="rect">
            <a:avLst/>
          </a:prstGeom>
          <a:ln w="12700">
            <a:miter lim="400000"/>
          </a:ln>
        </p:spPr>
      </p:pic>
      <p:pic>
        <p:nvPicPr>
          <p:cNvPr id="187" name="Screen Shot 2019-06-10 at 6.19.12 PM.png" descr="Screen Shot 2019-06-10 at 6.19.12 PM.png"/>
          <p:cNvPicPr>
            <a:picLocks noChangeAspect="1"/>
          </p:cNvPicPr>
          <p:nvPr/>
        </p:nvPicPr>
        <p:blipFill>
          <a:blip r:embed="rId4">
            <a:extLst/>
          </a:blip>
          <a:stretch>
            <a:fillRect/>
          </a:stretch>
        </p:blipFill>
        <p:spPr>
          <a:xfrm>
            <a:off x="4850804" y="5443785"/>
            <a:ext cx="9347201" cy="3784601"/>
          </a:xfrm>
          <a:prstGeom prst="rect">
            <a:avLst/>
          </a:prstGeom>
          <a:ln w="50800">
            <a:solidFill>
              <a:srgbClr val="000000"/>
            </a:solidFill>
            <a:miter lim="400000"/>
          </a:ln>
        </p:spPr>
      </p:pic>
      <p:sp>
        <p:nvSpPr>
          <p:cNvPr id="188" name="Donate"/>
          <p:cNvSpPr/>
          <p:nvPr/>
        </p:nvSpPr>
        <p:spPr>
          <a:xfrm>
            <a:off x="5311601" y="7861300"/>
            <a:ext cx="1955652" cy="483543"/>
          </a:xfrm>
          <a:prstGeom prst="rect">
            <a:avLst/>
          </a:prstGeom>
          <a:blipFill>
            <a:blip r:embed="rId5"/>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400">
                <a:solidFill>
                  <a:srgbClr val="FFFFFF"/>
                </a:solidFill>
              </a:defRPr>
            </a:lvl1pPr>
          </a:lstStyle>
          <a:p>
            <a:r>
              <a:t>Donate</a:t>
            </a:r>
          </a:p>
        </p:txBody>
      </p:sp>
      <p:sp>
        <p:nvSpPr>
          <p:cNvPr id="189" name="A Story we thought you would be interested in"/>
          <p:cNvSpPr txBox="1"/>
          <p:nvPr/>
        </p:nvSpPr>
        <p:spPr>
          <a:xfrm>
            <a:off x="5049304" y="5610288"/>
            <a:ext cx="6182792" cy="4826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300"/>
            </a:lvl1pPr>
          </a:lstStyle>
          <a:p>
            <a:r>
              <a:t>A Story we thought you would be interested in</a:t>
            </a:r>
          </a:p>
        </p:txBody>
      </p:sp>
      <p:sp>
        <p:nvSpPr>
          <p:cNvPr id="190" name="It was only after the dust from the air strike settled that Fareed al-Mhlol realised his home had taken a direct hit.The walls of his house in the town of Ma'arat al-Nu'man, in the northwestern Syrian province of Idlib, had crumbled in, injuring his entire family and killing his aunt.Rebel-held Idlib on Sunday faced its heaviest day of strikes since the latest government offensive began on April 30, according to the war monitor Syrian Observatory for Human Rights.Bombs have been raining down indiscriminately on residential areas, on schools and on hospitals for weeks, as President Bashar al-Assads forces attempt to retake the final opposition stronghold. I ran first towards my mother and my sisters. I took them out of the house where I thought they would be safer Mr Mhlol told the Telegraph by phone on Monday."/>
          <p:cNvSpPr txBox="1"/>
          <p:nvPr/>
        </p:nvSpPr>
        <p:spPr>
          <a:xfrm>
            <a:off x="5059957" y="6078785"/>
            <a:ext cx="8928895" cy="238760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a:solidFill>
                  <a:srgbClr val="000000"/>
                </a:solidFill>
              </a:defRPr>
            </a:lvl1pPr>
          </a:lstStyle>
          <a:p>
            <a:r>
              <a:t>It was only after the dust from the air strike settled that Fareed al-Mhlol realised his home had taken a direct hit.The walls of his house in the town of Ma'arat al-Nu'man, in the northwestern Syrian province of Idlib, had crumbled in, injuring his entire family and killing his aunt.Rebel-held Idlib on Sunday faced its heaviest day of strikes since the latest government offensive began on April 30, according to the war monitor Syrian Observatory for Human Rights.Bombs have been raining down indiscriminately on residential areas, on schools and on hospitals for weeks, as President Bashar al-Assads forces attempt to retake the final opposition stronghold. I ran first towards my mother and my sisters. I took them out of the house where I thought they would be safer Mr Mhlol told the Telegraph by phone on Monday.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Message Out"/>
          <p:cNvSpPr txBox="1">
            <a:spLocks noGrp="1"/>
          </p:cNvSpPr>
          <p:nvPr>
            <p:ph type="title"/>
          </p:nvPr>
        </p:nvSpPr>
        <p:spPr>
          <a:prstGeom prst="rect">
            <a:avLst/>
          </a:prstGeom>
        </p:spPr>
        <p:txBody>
          <a:bodyPr/>
          <a:lstStyle/>
          <a:p>
            <a:r>
              <a:t>Message Out</a:t>
            </a:r>
          </a:p>
        </p:txBody>
      </p:sp>
      <p:sp>
        <p:nvSpPr>
          <p:cNvPr id="193" name="Personal post of story article that is for the defined for a persona…"/>
          <p:cNvSpPr txBox="1">
            <a:spLocks noGrp="1"/>
          </p:cNvSpPr>
          <p:nvPr>
            <p:ph type="body" sz="half" idx="1"/>
          </p:nvPr>
        </p:nvSpPr>
        <p:spPr>
          <a:prstGeom prst="rect">
            <a:avLst/>
          </a:prstGeom>
        </p:spPr>
        <p:txBody>
          <a:bodyPr anchor="t"/>
          <a:lstStyle/>
          <a:p>
            <a:r>
              <a:t>Personal post of story article that is for the defined for a persona</a:t>
            </a:r>
          </a:p>
          <a:p>
            <a:r>
              <a:t>Target email campaign for persona types</a:t>
            </a:r>
          </a:p>
          <a:p>
            <a:r>
              <a:t>Social media campaign using that social demographic classification  </a:t>
            </a:r>
          </a:p>
        </p:txBody>
      </p:sp>
      <p:pic>
        <p:nvPicPr>
          <p:cNvPr id="194" name="Image" descr="Image"/>
          <p:cNvPicPr>
            <a:picLocks noChangeAspect="1"/>
          </p:cNvPicPr>
          <p:nvPr/>
        </p:nvPicPr>
        <p:blipFill>
          <a:blip r:embed="rId2">
            <a:extLst/>
          </a:blip>
          <a:stretch>
            <a:fillRect/>
          </a:stretch>
        </p:blipFill>
        <p:spPr>
          <a:xfrm>
            <a:off x="6259363" y="336765"/>
            <a:ext cx="6718301" cy="4514699"/>
          </a:xfrm>
          <a:prstGeom prst="rect">
            <a:avLst/>
          </a:prstGeom>
          <a:ln w="12700">
            <a:miter lim="400000"/>
          </a:ln>
        </p:spPr>
      </p:pic>
      <p:pic>
        <p:nvPicPr>
          <p:cNvPr id="195" name="Image" descr="Image"/>
          <p:cNvPicPr>
            <a:picLocks noChangeAspect="1"/>
          </p:cNvPicPr>
          <p:nvPr/>
        </p:nvPicPr>
        <p:blipFill>
          <a:blip r:embed="rId3">
            <a:extLst/>
          </a:blip>
          <a:stretch>
            <a:fillRect/>
          </a:stretch>
        </p:blipFill>
        <p:spPr>
          <a:xfrm>
            <a:off x="6253013" y="4972050"/>
            <a:ext cx="6731001" cy="448310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Improvement"/>
          <p:cNvSpPr txBox="1">
            <a:spLocks noGrp="1"/>
          </p:cNvSpPr>
          <p:nvPr>
            <p:ph type="title"/>
          </p:nvPr>
        </p:nvSpPr>
        <p:spPr>
          <a:prstGeom prst="rect">
            <a:avLst/>
          </a:prstGeom>
        </p:spPr>
        <p:txBody>
          <a:bodyPr/>
          <a:lstStyle/>
          <a:p>
            <a:r>
              <a:t>Improvement</a:t>
            </a:r>
          </a:p>
        </p:txBody>
      </p:sp>
      <p:sp>
        <p:nvSpPr>
          <p:cNvPr id="198" name="Each distribution will have a specific donation link to track conversions.…"/>
          <p:cNvSpPr txBox="1">
            <a:spLocks noGrp="1"/>
          </p:cNvSpPr>
          <p:nvPr>
            <p:ph type="body" sz="half" idx="1"/>
          </p:nvPr>
        </p:nvSpPr>
        <p:spPr>
          <a:prstGeom prst="rect">
            <a:avLst/>
          </a:prstGeom>
        </p:spPr>
        <p:txBody>
          <a:bodyPr anchor="t"/>
          <a:lstStyle/>
          <a:p>
            <a:r>
              <a:t>Each distribution will have a specific donation link to track conversions. </a:t>
            </a:r>
          </a:p>
          <a:p>
            <a:r>
              <a:t>Evolve the persona classification for more impactful stories for that group</a:t>
            </a:r>
          </a:p>
          <a:p>
            <a:r>
              <a:t>Measure the differences in how those persona's donate</a:t>
            </a:r>
          </a:p>
        </p:txBody>
      </p:sp>
      <p:pic>
        <p:nvPicPr>
          <p:cNvPr id="199" name="Image" descr="Image"/>
          <p:cNvPicPr>
            <a:picLocks noChangeAspect="1"/>
          </p:cNvPicPr>
          <p:nvPr/>
        </p:nvPicPr>
        <p:blipFill>
          <a:blip r:embed="rId2">
            <a:extLst/>
          </a:blip>
          <a:srcRect l="40220" t="10080" b="25935"/>
          <a:stretch>
            <a:fillRect/>
          </a:stretch>
        </p:blipFill>
        <p:spPr>
          <a:xfrm>
            <a:off x="6786959" y="826670"/>
            <a:ext cx="7517906" cy="4023322"/>
          </a:xfrm>
          <a:prstGeom prst="rect">
            <a:avLst/>
          </a:prstGeom>
          <a:ln w="12700">
            <a:miter lim="400000"/>
          </a:ln>
        </p:spPr>
      </p:pic>
      <p:pic>
        <p:nvPicPr>
          <p:cNvPr id="200" name="Image" descr="Image"/>
          <p:cNvPicPr>
            <a:picLocks noChangeAspect="1"/>
          </p:cNvPicPr>
          <p:nvPr/>
        </p:nvPicPr>
        <p:blipFill>
          <a:blip r:embed="rId3">
            <a:extLst/>
          </a:blip>
          <a:srcRect t="25541"/>
          <a:stretch>
            <a:fillRect/>
          </a:stretch>
        </p:blipFill>
        <p:spPr>
          <a:xfrm>
            <a:off x="6797196" y="4897883"/>
            <a:ext cx="6194451" cy="4612317"/>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ocial Impact &amp; Value"/>
          <p:cNvSpPr txBox="1">
            <a:spLocks noGrp="1"/>
          </p:cNvSpPr>
          <p:nvPr>
            <p:ph type="title"/>
          </p:nvPr>
        </p:nvSpPr>
        <p:spPr>
          <a:xfrm>
            <a:off x="355600" y="444499"/>
            <a:ext cx="12293600" cy="1257301"/>
          </a:xfrm>
          <a:prstGeom prst="rect">
            <a:avLst/>
          </a:prstGeom>
        </p:spPr>
        <p:txBody>
          <a:bodyPr/>
          <a:lstStyle/>
          <a:p>
            <a:r>
              <a:t>Social Impact &amp; Value</a:t>
            </a:r>
          </a:p>
        </p:txBody>
      </p:sp>
      <p:pic>
        <p:nvPicPr>
          <p:cNvPr id="203"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204" name="Image" descr="Image"/>
          <p:cNvPicPr>
            <a:picLocks noChangeAspect="1"/>
          </p:cNvPicPr>
          <p:nvPr/>
        </p:nvPicPr>
        <p:blipFill>
          <a:blip r:embed="rId3">
            <a:extLst/>
          </a:blip>
          <a:stretch>
            <a:fillRect/>
          </a:stretch>
        </p:blipFill>
        <p:spPr>
          <a:xfrm>
            <a:off x="3373933" y="2660650"/>
            <a:ext cx="6256934" cy="4171289"/>
          </a:xfrm>
          <a:prstGeom prst="rect">
            <a:avLst/>
          </a:prstGeom>
          <a:ln w="12700">
            <a:miter lim="400000"/>
          </a:ln>
        </p:spPr>
      </p:pic>
      <p:sp>
        <p:nvSpPr>
          <p:cNvPr id="205" name="Only sharing stories and articles that are important to the partners and help increase donation for specific causes for those personasTarget email campaign for persona types"/>
          <p:cNvSpPr txBox="1">
            <a:spLocks noGrp="1"/>
          </p:cNvSpPr>
          <p:nvPr>
            <p:ph type="body" sz="quarter" idx="1"/>
          </p:nvPr>
        </p:nvSpPr>
        <p:spPr>
          <a:xfrm>
            <a:off x="1193303" y="7416011"/>
            <a:ext cx="10618194" cy="1848893"/>
          </a:xfrm>
          <a:prstGeom prst="rect">
            <a:avLst/>
          </a:prstGeom>
        </p:spPr>
        <p:txBody>
          <a:bodyPr anchor="t"/>
          <a:lstStyle>
            <a:lvl1pPr marL="381000" indent="-381000">
              <a:spcBef>
                <a:spcPts val="3800"/>
              </a:spcBef>
              <a:defRPr sz="3000"/>
            </a:lvl1pPr>
          </a:lstStyle>
          <a:p>
            <a:r>
              <a:t>Only sharing stories and articles that are important to the partners and help increase donation for specific causes for those personasTarget email campaign for persona types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Originality"/>
          <p:cNvSpPr txBox="1">
            <a:spLocks noGrp="1"/>
          </p:cNvSpPr>
          <p:nvPr>
            <p:ph type="title"/>
          </p:nvPr>
        </p:nvSpPr>
        <p:spPr>
          <a:xfrm>
            <a:off x="355600" y="444500"/>
            <a:ext cx="12293600" cy="1257300"/>
          </a:xfrm>
          <a:prstGeom prst="rect">
            <a:avLst/>
          </a:prstGeom>
        </p:spPr>
        <p:txBody>
          <a:bodyPr/>
          <a:lstStyle/>
          <a:p>
            <a:r>
              <a:t>Originality</a:t>
            </a:r>
          </a:p>
        </p:txBody>
      </p:sp>
      <p:pic>
        <p:nvPicPr>
          <p:cNvPr id="208"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209" name="Image" descr="Image"/>
          <p:cNvPicPr>
            <a:picLocks noChangeAspect="1"/>
          </p:cNvPicPr>
          <p:nvPr/>
        </p:nvPicPr>
        <p:blipFill>
          <a:blip r:embed="rId3">
            <a:extLst/>
          </a:blip>
          <a:stretch>
            <a:fillRect/>
          </a:stretch>
        </p:blipFill>
        <p:spPr>
          <a:xfrm>
            <a:off x="3373933" y="2660650"/>
            <a:ext cx="6256934" cy="4171289"/>
          </a:xfrm>
          <a:prstGeom prst="rect">
            <a:avLst/>
          </a:prstGeom>
          <a:ln w="12700">
            <a:miter lim="400000"/>
          </a:ln>
        </p:spPr>
      </p:pic>
      <p:sp>
        <p:nvSpPr>
          <p:cNvPr id="210" name="Providing the Data Analytics Group ability to integrate their CRM Data and achieve targeted marketing and sharing actionable information with partners"/>
          <p:cNvSpPr txBox="1">
            <a:spLocks noGrp="1"/>
          </p:cNvSpPr>
          <p:nvPr>
            <p:ph type="body" sz="quarter" idx="1"/>
          </p:nvPr>
        </p:nvSpPr>
        <p:spPr>
          <a:xfrm>
            <a:off x="1193303" y="7416011"/>
            <a:ext cx="10618194" cy="1848893"/>
          </a:xfrm>
          <a:prstGeom prst="rect">
            <a:avLst/>
          </a:prstGeom>
        </p:spPr>
        <p:txBody>
          <a:bodyPr anchor="t"/>
          <a:lstStyle>
            <a:lvl1pPr marL="381000" indent="-381000">
              <a:spcBef>
                <a:spcPts val="3800"/>
              </a:spcBef>
              <a:defRPr sz="3000"/>
            </a:lvl1pPr>
          </a:lstStyle>
          <a:p>
            <a:r>
              <a:t>Providing the Data Analytics Group ability to integrate their CRM Data and achieve targeted marketing and sharing actionable information with partners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Feasibility"/>
          <p:cNvSpPr txBox="1">
            <a:spLocks noGrp="1"/>
          </p:cNvSpPr>
          <p:nvPr>
            <p:ph type="title"/>
          </p:nvPr>
        </p:nvSpPr>
        <p:spPr>
          <a:xfrm>
            <a:off x="355600" y="444500"/>
            <a:ext cx="12293600" cy="1257300"/>
          </a:xfrm>
          <a:prstGeom prst="rect">
            <a:avLst/>
          </a:prstGeom>
        </p:spPr>
        <p:txBody>
          <a:bodyPr/>
          <a:lstStyle/>
          <a:p>
            <a:r>
              <a:t>Feasibility</a:t>
            </a:r>
          </a:p>
        </p:txBody>
      </p:sp>
      <p:pic>
        <p:nvPicPr>
          <p:cNvPr id="213"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214" name="Image" descr="Image"/>
          <p:cNvPicPr>
            <a:picLocks noChangeAspect="1"/>
          </p:cNvPicPr>
          <p:nvPr/>
        </p:nvPicPr>
        <p:blipFill>
          <a:blip r:embed="rId3">
            <a:extLst/>
          </a:blip>
          <a:stretch>
            <a:fillRect/>
          </a:stretch>
        </p:blipFill>
        <p:spPr>
          <a:xfrm>
            <a:off x="3373933" y="2660650"/>
            <a:ext cx="6256934" cy="4171289"/>
          </a:xfrm>
          <a:prstGeom prst="rect">
            <a:avLst/>
          </a:prstGeom>
          <a:ln w="12700">
            <a:miter lim="400000"/>
          </a:ln>
        </p:spPr>
      </p:pic>
      <p:sp>
        <p:nvSpPr>
          <p:cNvPr id="215" name="No capital expense in this technology and no going subscription. Solution is pay per use/ OnDemand"/>
          <p:cNvSpPr txBox="1">
            <a:spLocks noGrp="1"/>
          </p:cNvSpPr>
          <p:nvPr>
            <p:ph type="body" sz="quarter" idx="1"/>
          </p:nvPr>
        </p:nvSpPr>
        <p:spPr>
          <a:xfrm>
            <a:off x="1193303" y="7416011"/>
            <a:ext cx="10618194" cy="1848893"/>
          </a:xfrm>
          <a:prstGeom prst="rect">
            <a:avLst/>
          </a:prstGeom>
        </p:spPr>
        <p:txBody>
          <a:bodyPr anchor="t"/>
          <a:lstStyle>
            <a:lvl1pPr marL="381000" indent="-381000">
              <a:spcBef>
                <a:spcPts val="3800"/>
              </a:spcBef>
              <a:defRPr sz="3000"/>
            </a:lvl1pPr>
          </a:lstStyle>
          <a:p>
            <a:r>
              <a:t>No capital expense in this technology and no going subscription. Solution is pay per use/ OnDemand</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Usability"/>
          <p:cNvSpPr txBox="1">
            <a:spLocks noGrp="1"/>
          </p:cNvSpPr>
          <p:nvPr>
            <p:ph type="title"/>
          </p:nvPr>
        </p:nvSpPr>
        <p:spPr>
          <a:xfrm>
            <a:off x="355600" y="444500"/>
            <a:ext cx="12293600" cy="1257300"/>
          </a:xfrm>
          <a:prstGeom prst="rect">
            <a:avLst/>
          </a:prstGeom>
        </p:spPr>
        <p:txBody>
          <a:bodyPr/>
          <a:lstStyle/>
          <a:p>
            <a:r>
              <a:t>Usability</a:t>
            </a:r>
          </a:p>
        </p:txBody>
      </p:sp>
      <p:pic>
        <p:nvPicPr>
          <p:cNvPr id="218"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219" name="Image" descr="Image"/>
          <p:cNvPicPr>
            <a:picLocks noChangeAspect="1"/>
          </p:cNvPicPr>
          <p:nvPr/>
        </p:nvPicPr>
        <p:blipFill>
          <a:blip r:embed="rId3">
            <a:extLst/>
          </a:blip>
          <a:stretch>
            <a:fillRect/>
          </a:stretch>
        </p:blipFill>
        <p:spPr>
          <a:xfrm>
            <a:off x="3373933" y="2660650"/>
            <a:ext cx="6256934" cy="4171289"/>
          </a:xfrm>
          <a:prstGeom prst="rect">
            <a:avLst/>
          </a:prstGeom>
          <a:ln w="12700">
            <a:miter lim="400000"/>
          </a:ln>
        </p:spPr>
      </p:pic>
      <p:sp>
        <p:nvSpPr>
          <p:cNvPr id="220" name="A majority of the evolution would occur with training the custom definition within AWS Comprehend and integrate with The UN Refugee Agency's current CRM"/>
          <p:cNvSpPr txBox="1">
            <a:spLocks noGrp="1"/>
          </p:cNvSpPr>
          <p:nvPr>
            <p:ph type="body" sz="quarter" idx="1"/>
          </p:nvPr>
        </p:nvSpPr>
        <p:spPr>
          <a:xfrm>
            <a:off x="1193303" y="7416011"/>
            <a:ext cx="10618194" cy="1848893"/>
          </a:xfrm>
          <a:prstGeom prst="rect">
            <a:avLst/>
          </a:prstGeom>
        </p:spPr>
        <p:txBody>
          <a:bodyPr anchor="t"/>
          <a:lstStyle>
            <a:lvl1pPr marL="381000" indent="-381000">
              <a:spcBef>
                <a:spcPts val="3800"/>
              </a:spcBef>
              <a:defRPr sz="3000"/>
            </a:lvl1pPr>
          </a:lstStyle>
          <a:p>
            <a:r>
              <a:t>A majority of the evolution would occur with training the custom definition within AWS Comprehend and integrate with The UN Refugee Agency's current CRM</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Engagement"/>
          <p:cNvSpPr txBox="1">
            <a:spLocks noGrp="1"/>
          </p:cNvSpPr>
          <p:nvPr>
            <p:ph type="title"/>
          </p:nvPr>
        </p:nvSpPr>
        <p:spPr>
          <a:xfrm>
            <a:off x="355600" y="444500"/>
            <a:ext cx="12293600" cy="1257300"/>
          </a:xfrm>
          <a:prstGeom prst="rect">
            <a:avLst/>
          </a:prstGeom>
        </p:spPr>
        <p:txBody>
          <a:bodyPr/>
          <a:lstStyle/>
          <a:p>
            <a:r>
              <a:t>Engagement</a:t>
            </a:r>
          </a:p>
        </p:txBody>
      </p:sp>
      <p:pic>
        <p:nvPicPr>
          <p:cNvPr id="223"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224" name="Image" descr="Image"/>
          <p:cNvPicPr>
            <a:picLocks noChangeAspect="1"/>
          </p:cNvPicPr>
          <p:nvPr/>
        </p:nvPicPr>
        <p:blipFill>
          <a:blip r:embed="rId3">
            <a:extLst/>
          </a:blip>
          <a:stretch>
            <a:fillRect/>
          </a:stretch>
        </p:blipFill>
        <p:spPr>
          <a:xfrm>
            <a:off x="3373933" y="2660650"/>
            <a:ext cx="6256934" cy="4171289"/>
          </a:xfrm>
          <a:prstGeom prst="rect">
            <a:avLst/>
          </a:prstGeom>
          <a:ln w="12700">
            <a:miter lim="400000"/>
          </a:ln>
        </p:spPr>
      </p:pic>
      <p:sp>
        <p:nvSpPr>
          <p:cNvPr id="225" name="Drive larger donations to causes people identify with"/>
          <p:cNvSpPr txBox="1">
            <a:spLocks noGrp="1"/>
          </p:cNvSpPr>
          <p:nvPr>
            <p:ph type="body" sz="quarter" idx="1"/>
          </p:nvPr>
        </p:nvSpPr>
        <p:spPr>
          <a:xfrm>
            <a:off x="1193303" y="7416011"/>
            <a:ext cx="10618194" cy="1848893"/>
          </a:xfrm>
          <a:prstGeom prst="rect">
            <a:avLst/>
          </a:prstGeom>
        </p:spPr>
        <p:txBody>
          <a:bodyPr anchor="t"/>
          <a:lstStyle>
            <a:lvl1pPr marL="381000" indent="-381000">
              <a:spcBef>
                <a:spcPts val="3800"/>
              </a:spcBef>
              <a:defRPr sz="3000"/>
            </a:lvl1pPr>
          </a:lstStyle>
          <a:p>
            <a:r>
              <a:t>Drive larger donations to causes people identify with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Go-To-Market Strategy &amp; Promotion"/>
          <p:cNvSpPr txBox="1">
            <a:spLocks noGrp="1"/>
          </p:cNvSpPr>
          <p:nvPr>
            <p:ph type="title"/>
          </p:nvPr>
        </p:nvSpPr>
        <p:spPr>
          <a:xfrm>
            <a:off x="355600" y="444500"/>
            <a:ext cx="8514656" cy="2032000"/>
          </a:xfrm>
          <a:prstGeom prst="rect">
            <a:avLst/>
          </a:prstGeom>
        </p:spPr>
        <p:txBody>
          <a:bodyPr/>
          <a:lstStyle>
            <a:lvl1pPr defTabSz="554990">
              <a:defRPr sz="6080" spc="-121"/>
            </a:lvl1pPr>
          </a:lstStyle>
          <a:p>
            <a:r>
              <a:t>Go-To-Market Strategy &amp; Promotion</a:t>
            </a:r>
          </a:p>
        </p:txBody>
      </p:sp>
      <p:pic>
        <p:nvPicPr>
          <p:cNvPr id="228"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3373933" y="2660650"/>
            <a:ext cx="6256934" cy="4171289"/>
          </a:xfrm>
          <a:prstGeom prst="rect">
            <a:avLst/>
          </a:prstGeom>
          <a:ln w="12700">
            <a:miter lim="400000"/>
          </a:ln>
        </p:spPr>
      </p:pic>
      <p:sp>
        <p:nvSpPr>
          <p:cNvPr id="230" name="The API Solution can be implemented with AWS Platforms and improved incrementally."/>
          <p:cNvSpPr txBox="1">
            <a:spLocks noGrp="1"/>
          </p:cNvSpPr>
          <p:nvPr>
            <p:ph type="body" sz="quarter" idx="1"/>
          </p:nvPr>
        </p:nvSpPr>
        <p:spPr>
          <a:xfrm>
            <a:off x="1193303" y="7416011"/>
            <a:ext cx="10618194" cy="1848893"/>
          </a:xfrm>
          <a:prstGeom prst="rect">
            <a:avLst/>
          </a:prstGeom>
        </p:spPr>
        <p:txBody>
          <a:bodyPr anchor="t"/>
          <a:lstStyle>
            <a:lvl1pPr marL="381000" indent="-381000">
              <a:spcBef>
                <a:spcPts val="3800"/>
              </a:spcBef>
              <a:defRPr sz="3000"/>
            </a:lvl1pPr>
          </a:lstStyle>
          <a:p>
            <a:r>
              <a:t>The API Solution can be implemented with AWS Platforms and improved incrementally.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Focus for Change"/>
          <p:cNvSpPr txBox="1">
            <a:spLocks noGrp="1"/>
          </p:cNvSpPr>
          <p:nvPr>
            <p:ph type="title"/>
          </p:nvPr>
        </p:nvSpPr>
        <p:spPr>
          <a:prstGeom prst="rect">
            <a:avLst/>
          </a:prstGeom>
        </p:spPr>
        <p:txBody>
          <a:bodyPr/>
          <a:lstStyle/>
          <a:p>
            <a:r>
              <a:t>Focus for Change</a:t>
            </a:r>
          </a:p>
        </p:txBody>
      </p:sp>
      <p:sp>
        <p:nvSpPr>
          <p:cNvPr id="139" name="USA for UNHCR protects and empowers refugees and engages Americans in support of the world’s 68.5 million displaced people.…"/>
          <p:cNvSpPr txBox="1">
            <a:spLocks noGrp="1"/>
          </p:cNvSpPr>
          <p:nvPr>
            <p:ph type="body" idx="1"/>
          </p:nvPr>
        </p:nvSpPr>
        <p:spPr>
          <a:prstGeom prst="rect">
            <a:avLst/>
          </a:prstGeom>
        </p:spPr>
        <p:txBody>
          <a:bodyPr/>
          <a:lstStyle/>
          <a:p>
            <a:r>
              <a:rPr dirty="0"/>
              <a:t>USA for UNHCR protects and empowers refugees and engages Americans in support of the world’s 68.5 million displaced people. </a:t>
            </a:r>
          </a:p>
          <a:p>
            <a:r>
              <a:rPr dirty="0"/>
              <a:t>Help enhance our website with the ability for two-way communications that inspires interest, engenders empathy and allows Americans to more easily engage on refugee issues.</a:t>
            </a:r>
          </a:p>
        </p:txBody>
      </p:sp>
      <p:pic>
        <p:nvPicPr>
          <p:cNvPr id="140"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Help needed"/>
          <p:cNvSpPr txBox="1">
            <a:spLocks noGrp="1"/>
          </p:cNvSpPr>
          <p:nvPr>
            <p:ph type="title"/>
          </p:nvPr>
        </p:nvSpPr>
        <p:spPr>
          <a:prstGeom prst="rect">
            <a:avLst/>
          </a:prstGeom>
        </p:spPr>
        <p:txBody>
          <a:bodyPr/>
          <a:lstStyle/>
          <a:p>
            <a:r>
              <a:t>Help needed</a:t>
            </a:r>
          </a:p>
        </p:txBody>
      </p:sp>
      <p:sp>
        <p:nvSpPr>
          <p:cNvPr id="143" name="A record 68.5 million people have been forced to flee their homes.…"/>
          <p:cNvSpPr txBox="1">
            <a:spLocks noGrp="1"/>
          </p:cNvSpPr>
          <p:nvPr>
            <p:ph type="body" sz="half" idx="1"/>
          </p:nvPr>
        </p:nvSpPr>
        <p:spPr>
          <a:prstGeom prst="rect">
            <a:avLst/>
          </a:prstGeom>
        </p:spPr>
        <p:txBody>
          <a:bodyPr/>
          <a:lstStyle/>
          <a:p>
            <a:pPr marL="358140" indent="-358140" defTabSz="549148">
              <a:spcBef>
                <a:spcPts val="3500"/>
              </a:spcBef>
              <a:defRPr sz="2820"/>
            </a:pPr>
            <a:r>
              <a:t>A record 68.5 million people have been forced to flee their homes.</a:t>
            </a:r>
          </a:p>
          <a:p>
            <a:pPr marL="358140" indent="-358140" defTabSz="549148">
              <a:spcBef>
                <a:spcPts val="3500"/>
              </a:spcBef>
              <a:defRPr sz="2820"/>
            </a:pPr>
            <a:r>
              <a:t>Every 2 seconds someone was uprooted and forced to flee due to violence, conflict or persecution.</a:t>
            </a:r>
          </a:p>
          <a:p>
            <a:pPr marL="358140" indent="-358140" defTabSz="549148">
              <a:spcBef>
                <a:spcPts val="3500"/>
              </a:spcBef>
              <a:defRPr sz="2820"/>
            </a:pPr>
            <a:r>
              <a:t>85% of Refugees are generously hosted in developing nations where economic opportunities are limited. </a:t>
            </a:r>
          </a:p>
        </p:txBody>
      </p:sp>
      <p:pic>
        <p:nvPicPr>
          <p:cNvPr id="144" name="Image" descr="Image"/>
          <p:cNvPicPr>
            <a:picLocks noChangeAspect="1"/>
          </p:cNvPicPr>
          <p:nvPr/>
        </p:nvPicPr>
        <p:blipFill>
          <a:blip r:embed="rId2">
            <a:extLst/>
          </a:blip>
          <a:srcRect l="24457" t="6759" r="5482" b="23180"/>
          <a:stretch>
            <a:fillRect/>
          </a:stretch>
        </p:blipFill>
        <p:spPr>
          <a:xfrm>
            <a:off x="6248400" y="0"/>
            <a:ext cx="9753600" cy="97536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Image" descr="Image"/>
          <p:cNvPicPr>
            <a:picLocks noGrp="1" noChangeAspect="1"/>
          </p:cNvPicPr>
          <p:nvPr>
            <p:ph type="pic" idx="13"/>
          </p:nvPr>
        </p:nvPicPr>
        <p:blipFill>
          <a:blip r:embed="rId2">
            <a:extLst/>
          </a:blip>
          <a:srcRect l="26660" r="23339"/>
          <a:stretch>
            <a:fillRect/>
          </a:stretch>
        </p:blipFill>
        <p:spPr>
          <a:prstGeom prst="rect">
            <a:avLst/>
          </a:prstGeom>
        </p:spPr>
      </p:pic>
      <p:sp>
        <p:nvSpPr>
          <p:cNvPr id="147" name="Personal Story"/>
          <p:cNvSpPr txBox="1">
            <a:spLocks noGrp="1"/>
          </p:cNvSpPr>
          <p:nvPr>
            <p:ph type="title"/>
          </p:nvPr>
        </p:nvSpPr>
        <p:spPr>
          <a:prstGeom prst="rect">
            <a:avLst/>
          </a:prstGeom>
        </p:spPr>
        <p:txBody>
          <a:bodyPr/>
          <a:lstStyle/>
          <a:p>
            <a:r>
              <a:t>Personal Story</a:t>
            </a:r>
          </a:p>
        </p:txBody>
      </p:sp>
      <p:sp>
        <p:nvSpPr>
          <p:cNvPr id="148" name="What stories are important to people…"/>
          <p:cNvSpPr txBox="1">
            <a:spLocks noGrp="1"/>
          </p:cNvSpPr>
          <p:nvPr>
            <p:ph type="body" sz="half" idx="1"/>
          </p:nvPr>
        </p:nvSpPr>
        <p:spPr>
          <a:prstGeom prst="rect">
            <a:avLst/>
          </a:prstGeom>
        </p:spPr>
        <p:txBody>
          <a:bodyPr anchor="t"/>
          <a:lstStyle/>
          <a:p>
            <a:r>
              <a:rPr dirty="0"/>
              <a:t>What stories are important to people</a:t>
            </a:r>
          </a:p>
          <a:p>
            <a:r>
              <a:rPr dirty="0"/>
              <a:t>Provide information that can help people make a decision to get involved</a:t>
            </a:r>
          </a:p>
          <a:p>
            <a:r>
              <a:rPr dirty="0"/>
              <a:t>A little of your </a:t>
            </a:r>
            <a:r>
              <a:rPr dirty="0" smtClean="0"/>
              <a:t>involve</a:t>
            </a:r>
            <a:r>
              <a:rPr lang="en-US" dirty="0" smtClean="0"/>
              <a:t>ment</a:t>
            </a:r>
            <a:r>
              <a:rPr dirty="0" smtClean="0"/>
              <a:t> </a:t>
            </a:r>
            <a:r>
              <a:rPr dirty="0"/>
              <a:t>can greatly improve someone's life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Who Cares?"/>
          <p:cNvSpPr txBox="1">
            <a:spLocks noGrp="1"/>
          </p:cNvSpPr>
          <p:nvPr>
            <p:ph type="title"/>
          </p:nvPr>
        </p:nvSpPr>
        <p:spPr>
          <a:prstGeom prst="rect">
            <a:avLst/>
          </a:prstGeom>
        </p:spPr>
        <p:txBody>
          <a:bodyPr/>
          <a:lstStyle/>
          <a:p>
            <a:r>
              <a:t>Who Cares?</a:t>
            </a:r>
          </a:p>
        </p:txBody>
      </p:sp>
      <p:sp>
        <p:nvSpPr>
          <p:cNvPr id="151" name="The &quot;Refugee News Dataset&quot;  already classified this story as  Syria with a natural sentiment…"/>
          <p:cNvSpPr txBox="1">
            <a:spLocks noGrp="1"/>
          </p:cNvSpPr>
          <p:nvPr>
            <p:ph type="body" sz="half" idx="1"/>
          </p:nvPr>
        </p:nvSpPr>
        <p:spPr>
          <a:xfrm>
            <a:off x="355600" y="2984500"/>
            <a:ext cx="5816600" cy="5954862"/>
          </a:xfrm>
          <a:prstGeom prst="rect">
            <a:avLst/>
          </a:prstGeom>
        </p:spPr>
        <p:txBody>
          <a:bodyPr anchor="t">
            <a:normAutofit fontScale="92500" lnSpcReduction="10000"/>
          </a:bodyPr>
          <a:lstStyle/>
          <a:p>
            <a:r>
              <a:rPr dirty="0"/>
              <a:t>The "Refugee News Dataset"  already classified this story as  Syria with a natural sentiment</a:t>
            </a:r>
          </a:p>
          <a:p>
            <a:r>
              <a:rPr dirty="0"/>
              <a:t>Using AWS Comprehend Custom entity recognition more definitions are </a:t>
            </a:r>
            <a:r>
              <a:rPr lang="en-US" dirty="0" smtClean="0"/>
              <a:t>extracted that</a:t>
            </a:r>
            <a:r>
              <a:rPr dirty="0" smtClean="0"/>
              <a:t> define </a:t>
            </a:r>
            <a:r>
              <a:rPr dirty="0"/>
              <a:t>the persona's that these stories </a:t>
            </a:r>
            <a:r>
              <a:rPr lang="en-US" dirty="0" smtClean="0"/>
              <a:t>would resonate</a:t>
            </a:r>
            <a:r>
              <a:rPr dirty="0" smtClean="0"/>
              <a:t> with</a:t>
            </a:r>
            <a:r>
              <a:rPr lang="en-US" dirty="0" smtClean="0"/>
              <a:t>.</a:t>
            </a:r>
          </a:p>
          <a:p>
            <a:r>
              <a:rPr lang="en-US" dirty="0"/>
              <a:t>I</a:t>
            </a:r>
            <a:r>
              <a:rPr lang="en-US" dirty="0" smtClean="0"/>
              <a:t>ncrease </a:t>
            </a:r>
            <a:r>
              <a:rPr lang="en-US" dirty="0"/>
              <a:t>the likelihood of patrons taking action ( </a:t>
            </a:r>
            <a:r>
              <a:rPr lang="en-US"/>
              <a:t>in </a:t>
            </a:r>
            <a:r>
              <a:rPr lang="en-US" smtClean="0"/>
              <a:t>this </a:t>
            </a:r>
            <a:r>
              <a:rPr lang="en-US" dirty="0"/>
              <a:t>case making a donation) for the cause. </a:t>
            </a:r>
            <a:endParaRPr dirty="0"/>
          </a:p>
        </p:txBody>
      </p:sp>
      <p:pic>
        <p:nvPicPr>
          <p:cNvPr id="152" name="Image" descr="Image"/>
          <p:cNvPicPr>
            <a:picLocks noChangeAspect="1"/>
          </p:cNvPicPr>
          <p:nvPr/>
        </p:nvPicPr>
        <p:blipFill>
          <a:blip r:embed="rId2">
            <a:extLst/>
          </a:blip>
          <a:stretch>
            <a:fillRect/>
          </a:stretch>
        </p:blipFill>
        <p:spPr>
          <a:xfrm>
            <a:off x="6625133" y="1574846"/>
            <a:ext cx="6256934" cy="4171289"/>
          </a:xfrm>
          <a:prstGeom prst="rect">
            <a:avLst/>
          </a:prstGeom>
          <a:ln w="12700">
            <a:miter lim="400000"/>
          </a:ln>
        </p:spPr>
      </p:pic>
      <p:pic>
        <p:nvPicPr>
          <p:cNvPr id="153" name="Screen Shot 2019-06-10 at 4.56.01 PM.png" descr="Screen Shot 2019-06-10 at 4.56.01 PM.png"/>
          <p:cNvPicPr>
            <a:picLocks noChangeAspect="1"/>
          </p:cNvPicPr>
          <p:nvPr/>
        </p:nvPicPr>
        <p:blipFill>
          <a:blip r:embed="rId3">
            <a:extLst/>
          </a:blip>
          <a:stretch>
            <a:fillRect/>
          </a:stretch>
        </p:blipFill>
        <p:spPr>
          <a:xfrm>
            <a:off x="6625133" y="5859710"/>
            <a:ext cx="6256934" cy="2274200"/>
          </a:xfrm>
          <a:prstGeom prst="rect">
            <a:avLst/>
          </a:prstGeom>
          <a:ln w="12700">
            <a:miter lim="400000"/>
          </a:ln>
        </p:spPr>
      </p:pic>
      <p:pic>
        <p:nvPicPr>
          <p:cNvPr id="154" name="Screen Shot 2019-06-10 at 12.58.54 PM.png" descr="Screen Shot 2019-06-10 at 12.58.54 PM.png"/>
          <p:cNvPicPr>
            <a:picLocks noChangeAspect="1"/>
          </p:cNvPicPr>
          <p:nvPr/>
        </p:nvPicPr>
        <p:blipFill>
          <a:blip r:embed="rId4">
            <a:extLst/>
          </a:blip>
          <a:stretch>
            <a:fillRect/>
          </a:stretch>
        </p:blipFill>
        <p:spPr>
          <a:xfrm>
            <a:off x="8855719" y="-7938"/>
            <a:ext cx="4203701" cy="1257301"/>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AWS Comprehend"/>
          <p:cNvSpPr txBox="1">
            <a:spLocks noGrp="1"/>
          </p:cNvSpPr>
          <p:nvPr>
            <p:ph type="title"/>
          </p:nvPr>
        </p:nvSpPr>
        <p:spPr>
          <a:xfrm>
            <a:off x="355600" y="444499"/>
            <a:ext cx="8395993" cy="2044701"/>
          </a:xfrm>
          <a:prstGeom prst="rect">
            <a:avLst/>
          </a:prstGeom>
        </p:spPr>
        <p:txBody>
          <a:bodyPr/>
          <a:lstStyle/>
          <a:p>
            <a:r>
              <a:t>AWS Comprehend</a:t>
            </a:r>
          </a:p>
        </p:txBody>
      </p:sp>
      <p:sp>
        <p:nvSpPr>
          <p:cNvPr id="157" name="Personas evolve to the needs of how UNHCR determines customer"/>
          <p:cNvSpPr txBox="1">
            <a:spLocks noGrp="1"/>
          </p:cNvSpPr>
          <p:nvPr>
            <p:ph type="body" idx="1"/>
          </p:nvPr>
        </p:nvSpPr>
        <p:spPr>
          <a:xfrm>
            <a:off x="355600" y="2984499"/>
            <a:ext cx="12078456" cy="6324601"/>
          </a:xfrm>
          <a:prstGeom prst="rect">
            <a:avLst/>
          </a:prstGeom>
        </p:spPr>
        <p:txBody>
          <a:bodyPr anchor="t"/>
          <a:lstStyle/>
          <a:p>
            <a:r>
              <a:t>Personas evolve to the needs of how UNHCR determines customer</a:t>
            </a:r>
          </a:p>
        </p:txBody>
      </p:sp>
      <p:pic>
        <p:nvPicPr>
          <p:cNvPr id="158"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159" name="Screen Shot 2019-06-10 at 5.04.41 PM.png" descr="Screen Shot 2019-06-10 at 5.04.41 PM.png"/>
          <p:cNvPicPr>
            <a:picLocks noChangeAspect="1"/>
          </p:cNvPicPr>
          <p:nvPr/>
        </p:nvPicPr>
        <p:blipFill>
          <a:blip r:embed="rId3">
            <a:extLst/>
          </a:blip>
          <a:stretch>
            <a:fillRect/>
          </a:stretch>
        </p:blipFill>
        <p:spPr>
          <a:xfrm>
            <a:off x="1822486" y="4254211"/>
            <a:ext cx="9359828" cy="451403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AWS Comprehend"/>
          <p:cNvSpPr txBox="1">
            <a:spLocks noGrp="1"/>
          </p:cNvSpPr>
          <p:nvPr>
            <p:ph type="title"/>
          </p:nvPr>
        </p:nvSpPr>
        <p:spPr>
          <a:prstGeom prst="rect">
            <a:avLst/>
          </a:prstGeom>
        </p:spPr>
        <p:txBody>
          <a:bodyPr/>
          <a:lstStyle>
            <a:lvl1pPr defTabSz="560831">
              <a:defRPr sz="6144" spc="-122"/>
            </a:lvl1pPr>
          </a:lstStyle>
          <a:p>
            <a:r>
              <a:t>AWS Comprehend</a:t>
            </a:r>
          </a:p>
        </p:txBody>
      </p:sp>
      <p:sp>
        <p:nvSpPr>
          <p:cNvPr id="162" name="Scores are created for each persona for each story/article…"/>
          <p:cNvSpPr txBox="1">
            <a:spLocks noGrp="1"/>
          </p:cNvSpPr>
          <p:nvPr>
            <p:ph type="body" sz="quarter" idx="1"/>
          </p:nvPr>
        </p:nvSpPr>
        <p:spPr>
          <a:xfrm>
            <a:off x="355600" y="5538686"/>
            <a:ext cx="5816600" cy="3770414"/>
          </a:xfrm>
          <a:prstGeom prst="rect">
            <a:avLst/>
          </a:prstGeom>
        </p:spPr>
        <p:txBody>
          <a:bodyPr anchor="t"/>
          <a:lstStyle/>
          <a:p>
            <a:r>
              <a:t>Scores are created for each persona for each story/article</a:t>
            </a:r>
          </a:p>
          <a:p>
            <a:r>
              <a:t>Score are used to target the persona who would want the story/article</a:t>
            </a:r>
          </a:p>
        </p:txBody>
      </p:sp>
      <p:pic>
        <p:nvPicPr>
          <p:cNvPr id="163" name="Screen Shot 2019-06-10 at 4.48.34 PM.png" descr="Screen Shot 2019-06-10 at 4.48.34 PM.png"/>
          <p:cNvPicPr>
            <a:picLocks noChangeAspect="1"/>
          </p:cNvPicPr>
          <p:nvPr/>
        </p:nvPicPr>
        <p:blipFill>
          <a:blip r:embed="rId2">
            <a:extLst/>
          </a:blip>
          <a:stretch>
            <a:fillRect/>
          </a:stretch>
        </p:blipFill>
        <p:spPr>
          <a:xfrm>
            <a:off x="8495947" y="2790499"/>
            <a:ext cx="4370871" cy="5914810"/>
          </a:xfrm>
          <a:prstGeom prst="rect">
            <a:avLst/>
          </a:prstGeom>
          <a:ln w="12700">
            <a:miter lim="400000"/>
          </a:ln>
        </p:spPr>
      </p:pic>
      <p:pic>
        <p:nvPicPr>
          <p:cNvPr id="164" name="Screen Shot 2019-06-10 at 12.58.54 PM.png" descr="Screen Shot 2019-06-10 at 12.58.54 PM.png"/>
          <p:cNvPicPr>
            <a:picLocks noChangeAspect="1"/>
          </p:cNvPicPr>
          <p:nvPr/>
        </p:nvPicPr>
        <p:blipFill>
          <a:blip r:embed="rId3">
            <a:extLst/>
          </a:blip>
          <a:stretch>
            <a:fillRect/>
          </a:stretch>
        </p:blipFill>
        <p:spPr>
          <a:xfrm>
            <a:off x="8855719" y="-7938"/>
            <a:ext cx="4203701" cy="1257301"/>
          </a:xfrm>
          <a:prstGeom prst="rect">
            <a:avLst/>
          </a:prstGeom>
          <a:ln w="12700">
            <a:miter lim="400000"/>
          </a:ln>
        </p:spPr>
      </p:pic>
      <p:pic>
        <p:nvPicPr>
          <p:cNvPr id="165" name="Screen Shot 2019-06-10 at 6.03.33 PM.png" descr="Screen Shot 2019-06-10 at 6.03.33 PM.png"/>
          <p:cNvPicPr>
            <a:picLocks noChangeAspect="1"/>
          </p:cNvPicPr>
          <p:nvPr/>
        </p:nvPicPr>
        <p:blipFill>
          <a:blip r:embed="rId4">
            <a:extLst/>
          </a:blip>
          <a:stretch>
            <a:fillRect/>
          </a:stretch>
        </p:blipFill>
        <p:spPr>
          <a:xfrm>
            <a:off x="184894" y="2768726"/>
            <a:ext cx="8304674" cy="262391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olution"/>
          <p:cNvSpPr txBox="1">
            <a:spLocks noGrp="1"/>
          </p:cNvSpPr>
          <p:nvPr>
            <p:ph type="title"/>
          </p:nvPr>
        </p:nvSpPr>
        <p:spPr>
          <a:prstGeom prst="rect">
            <a:avLst/>
          </a:prstGeom>
        </p:spPr>
        <p:txBody>
          <a:bodyPr/>
          <a:lstStyle/>
          <a:p>
            <a:r>
              <a:t>Solution</a:t>
            </a:r>
          </a:p>
        </p:txBody>
      </p:sp>
      <p:pic>
        <p:nvPicPr>
          <p:cNvPr id="168" name="Screen Shot 2019-06-10 at 12.58.54 PM.png" descr="Screen Shot 2019-06-10 at 12.58.54 PM.png"/>
          <p:cNvPicPr>
            <a:picLocks noChangeAspect="1"/>
          </p:cNvPicPr>
          <p:nvPr/>
        </p:nvPicPr>
        <p:blipFill>
          <a:blip r:embed="rId2">
            <a:extLst/>
          </a:blip>
          <a:stretch>
            <a:fillRect/>
          </a:stretch>
        </p:blipFill>
        <p:spPr>
          <a:xfrm>
            <a:off x="8855719" y="-7938"/>
            <a:ext cx="4203701" cy="1257301"/>
          </a:xfrm>
          <a:prstGeom prst="rect">
            <a:avLst/>
          </a:prstGeom>
          <a:ln w="12700">
            <a:miter lim="400000"/>
          </a:ln>
        </p:spPr>
      </p:pic>
      <p:pic>
        <p:nvPicPr>
          <p:cNvPr id="169" name="Screen Shot 2019-06-10 at 5.58.24 PM.png" descr="Screen Shot 2019-06-10 at 5.58.24 PM.png"/>
          <p:cNvPicPr>
            <a:picLocks noChangeAspect="1"/>
          </p:cNvPicPr>
          <p:nvPr/>
        </p:nvPicPr>
        <p:blipFill>
          <a:blip r:embed="rId3">
            <a:extLst/>
          </a:blip>
          <a:stretch>
            <a:fillRect/>
          </a:stretch>
        </p:blipFill>
        <p:spPr>
          <a:xfrm>
            <a:off x="307815" y="2660650"/>
            <a:ext cx="12389170" cy="668419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Screen Shot 2019-06-10 at 6.11.25 PM.png" descr="Screen Shot 2019-06-10 at 6.11.25 PM.png"/>
          <p:cNvPicPr>
            <a:picLocks noChangeAspect="1"/>
          </p:cNvPicPr>
          <p:nvPr/>
        </p:nvPicPr>
        <p:blipFill>
          <a:blip r:embed="rId2">
            <a:extLst/>
          </a:blip>
          <a:stretch>
            <a:fillRect/>
          </a:stretch>
        </p:blipFill>
        <p:spPr>
          <a:xfrm>
            <a:off x="335706" y="6156325"/>
            <a:ext cx="12282588" cy="3359570"/>
          </a:xfrm>
          <a:prstGeom prst="rect">
            <a:avLst/>
          </a:prstGeom>
          <a:ln w="12700">
            <a:miter lim="400000"/>
          </a:ln>
        </p:spPr>
      </p:pic>
      <p:sp>
        <p:nvSpPr>
          <p:cNvPr id="172" name="Key Information"/>
          <p:cNvSpPr txBox="1">
            <a:spLocks noGrp="1"/>
          </p:cNvSpPr>
          <p:nvPr>
            <p:ph type="title"/>
          </p:nvPr>
        </p:nvSpPr>
        <p:spPr>
          <a:prstGeom prst="rect">
            <a:avLst/>
          </a:prstGeom>
        </p:spPr>
        <p:txBody>
          <a:bodyPr/>
          <a:lstStyle>
            <a:lvl1pPr defTabSz="572516">
              <a:defRPr sz="6272" spc="-125"/>
            </a:lvl1pPr>
          </a:lstStyle>
          <a:p>
            <a:r>
              <a:t>Key Information</a:t>
            </a:r>
          </a:p>
        </p:txBody>
      </p:sp>
      <p:sp>
        <p:nvSpPr>
          <p:cNvPr id="173" name="Provide the Persona type to the API and the result would be the story/article with the most impact.  It also provides the source, story, and the persona specific donate link."/>
          <p:cNvSpPr txBox="1">
            <a:spLocks noGrp="1"/>
          </p:cNvSpPr>
          <p:nvPr>
            <p:ph type="body" idx="1"/>
          </p:nvPr>
        </p:nvSpPr>
        <p:spPr>
          <a:xfrm>
            <a:off x="355600" y="2984499"/>
            <a:ext cx="11867654" cy="6324601"/>
          </a:xfrm>
          <a:prstGeom prst="rect">
            <a:avLst/>
          </a:prstGeom>
        </p:spPr>
        <p:txBody>
          <a:bodyPr anchor="t"/>
          <a:lstStyle/>
          <a:p>
            <a:r>
              <a:t>Provide the Persona type to the API and the result would be the story/article with the most impact.  It also provides the source, story, and the persona specific donate link.  </a:t>
            </a:r>
          </a:p>
        </p:txBody>
      </p:sp>
      <p:pic>
        <p:nvPicPr>
          <p:cNvPr id="174" name="Screen Shot 2019-06-10 at 12.58.54 PM.png" descr="Screen Shot 2019-06-10 at 12.58.54 PM.png"/>
          <p:cNvPicPr>
            <a:picLocks noChangeAspect="1"/>
          </p:cNvPicPr>
          <p:nvPr/>
        </p:nvPicPr>
        <p:blipFill>
          <a:blip r:embed="rId3">
            <a:extLst/>
          </a:blip>
          <a:stretch>
            <a:fillRect/>
          </a:stretch>
        </p:blipFill>
        <p:spPr>
          <a:xfrm>
            <a:off x="8855719" y="-7938"/>
            <a:ext cx="4203701" cy="1257301"/>
          </a:xfrm>
          <a:prstGeom prst="rect">
            <a:avLst/>
          </a:prstGeom>
          <a:ln w="12700">
            <a:miter lim="400000"/>
          </a:ln>
        </p:spPr>
      </p:pic>
      <p:pic>
        <p:nvPicPr>
          <p:cNvPr id="175" name="Screen Shot 2019-06-10 at 5.40.56 PM.png" descr="Screen Shot 2019-06-10 at 5.40.56 PM.png"/>
          <p:cNvPicPr>
            <a:picLocks noChangeAspect="1"/>
          </p:cNvPicPr>
          <p:nvPr/>
        </p:nvPicPr>
        <p:blipFill>
          <a:blip r:embed="rId4">
            <a:extLst/>
          </a:blip>
          <a:srcRect b="67418"/>
          <a:stretch>
            <a:fillRect/>
          </a:stretch>
        </p:blipFill>
        <p:spPr>
          <a:xfrm>
            <a:off x="334962" y="5123043"/>
            <a:ext cx="12334836" cy="1784706"/>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Editorial">
  <a:themeElements>
    <a:clrScheme name="Editorial">
      <a:dk1>
        <a:srgbClr val="324863"/>
      </a:dk1>
      <a:lt1>
        <a:srgbClr val="634D31"/>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Editorial">
  <a:themeElements>
    <a:clrScheme name="Editorial">
      <a:dk1>
        <a:srgbClr val="000000"/>
      </a:dk1>
      <a:lt1>
        <a:srgbClr val="FFFFFF"/>
      </a:lt1>
      <a:dk2>
        <a:srgbClr val="615F5C"/>
      </a:dk2>
      <a:lt2>
        <a:srgbClr val="D6D3CB"/>
      </a:lt2>
      <a:accent1>
        <a:srgbClr val="4D76A4"/>
      </a:accent1>
      <a:accent2>
        <a:srgbClr val="729460"/>
      </a:accent2>
      <a:accent3>
        <a:srgbClr val="D6AD40"/>
      </a:accent3>
      <a:accent4>
        <a:srgbClr val="DC7D39"/>
      </a:accent4>
      <a:accent5>
        <a:srgbClr val="C36061"/>
      </a:accent5>
      <a:accent6>
        <a:srgbClr val="7E649B"/>
      </a:accent6>
      <a:hlink>
        <a:srgbClr val="0000FF"/>
      </a:hlink>
      <a:folHlink>
        <a:srgbClr val="FF00FF"/>
      </a:folHlink>
    </a:clrScheme>
    <a:fontScheme name="Editorial">
      <a:majorFont>
        <a:latin typeface="Didot"/>
        <a:ea typeface="Didot"/>
        <a:cs typeface="Didot"/>
      </a:majorFont>
      <a:minorFont>
        <a:latin typeface="Didot"/>
        <a:ea typeface="Didot"/>
        <a:cs typeface="Didot"/>
      </a:minorFont>
    </a:fontScheme>
    <a:fmtScheme name="Edito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hueOff val="109193"/>
              <a:satOff val="-4874"/>
              <a:lumOff val="12971"/>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324863"/>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658</Words>
  <Application>Microsoft Office PowerPoint</Application>
  <PresentationFormat>Custom</PresentationFormat>
  <Paragraphs>53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Didot</vt:lpstr>
      <vt:lpstr>Helvetica</vt:lpstr>
      <vt:lpstr>Helvetica Neue</vt:lpstr>
      <vt:lpstr>Palatino</vt:lpstr>
      <vt:lpstr>Zapf Dingbats</vt:lpstr>
      <vt:lpstr>Editorial</vt:lpstr>
      <vt:lpstr>Ref U Gee</vt:lpstr>
      <vt:lpstr>Focus for Change</vt:lpstr>
      <vt:lpstr>Help needed</vt:lpstr>
      <vt:lpstr>Personal Story</vt:lpstr>
      <vt:lpstr>Who Cares?</vt:lpstr>
      <vt:lpstr>AWS Comprehend</vt:lpstr>
      <vt:lpstr>AWS Comprehend</vt:lpstr>
      <vt:lpstr>Solution</vt:lpstr>
      <vt:lpstr>Key Information</vt:lpstr>
      <vt:lpstr>Key Information</vt:lpstr>
      <vt:lpstr>Leveraging this Concept</vt:lpstr>
      <vt:lpstr>Message Out</vt:lpstr>
      <vt:lpstr>Improvement</vt:lpstr>
      <vt:lpstr>Social Impact &amp; Value</vt:lpstr>
      <vt:lpstr>Originality</vt:lpstr>
      <vt:lpstr>Feasibility</vt:lpstr>
      <vt:lpstr>Usability</vt:lpstr>
      <vt:lpstr>Engagement</vt:lpstr>
      <vt:lpstr>Go-To-Market Strategy &amp; Promotion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 U Gee</dc:title>
  <dc:creator>Patankar, Vinit Vikas</dc:creator>
  <cp:lastModifiedBy>Patankar, Vinit Vikas</cp:lastModifiedBy>
  <cp:revision>3</cp:revision>
  <dcterms:modified xsi:type="dcterms:W3CDTF">2019-06-12T14:32:46Z</dcterms:modified>
</cp:coreProperties>
</file>